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832" r:id="rId2"/>
    <p:sldMasterId id="2147483855" r:id="rId3"/>
    <p:sldMasterId id="2147483865" r:id="rId4"/>
  </p:sldMasterIdLst>
  <p:notesMasterIdLst>
    <p:notesMasterId r:id="rId29"/>
  </p:notesMasterIdLst>
  <p:sldIdLst>
    <p:sldId id="484" r:id="rId5"/>
    <p:sldId id="482" r:id="rId6"/>
    <p:sldId id="483" r:id="rId7"/>
    <p:sldId id="491" r:id="rId8"/>
    <p:sldId id="480" r:id="rId9"/>
    <p:sldId id="485" r:id="rId10"/>
    <p:sldId id="486" r:id="rId11"/>
    <p:sldId id="489" r:id="rId12"/>
    <p:sldId id="499" r:id="rId13"/>
    <p:sldId id="490" r:id="rId14"/>
    <p:sldId id="466" r:id="rId15"/>
    <p:sldId id="492" r:id="rId16"/>
    <p:sldId id="468" r:id="rId17"/>
    <p:sldId id="465" r:id="rId18"/>
    <p:sldId id="470" r:id="rId19"/>
    <p:sldId id="478" r:id="rId20"/>
    <p:sldId id="474" r:id="rId21"/>
    <p:sldId id="477" r:id="rId22"/>
    <p:sldId id="495" r:id="rId23"/>
    <p:sldId id="496" r:id="rId24"/>
    <p:sldId id="497" r:id="rId25"/>
    <p:sldId id="498" r:id="rId26"/>
    <p:sldId id="493" r:id="rId27"/>
    <p:sldId id="494" r:id="rId28"/>
  </p:sldIdLst>
  <p:sldSz cx="9144000" cy="5143500" type="screen16x9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nfried, Franziska" initials="RF" lastIdx="11" clrIdx="0">
    <p:extLst>
      <p:ext uri="{19B8F6BF-5375-455C-9EA6-DF929625EA0E}">
        <p15:presenceInfo xmlns:p15="http://schemas.microsoft.com/office/powerpoint/2012/main" userId="Reinfried, Franzis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2D2"/>
    <a:srgbClr val="FFEB00"/>
    <a:srgbClr val="FFF000"/>
    <a:srgbClr val="A69100"/>
    <a:srgbClr val="E1E1E1"/>
    <a:srgbClr val="FFFFFF"/>
    <a:srgbClr val="FFED00"/>
    <a:srgbClr val="232321"/>
    <a:srgbClr val="FFE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0" autoAdjust="0"/>
    <p:restoredTop sz="82652" autoAdjust="0"/>
  </p:normalViewPr>
  <p:slideViewPr>
    <p:cSldViewPr snapToObjects="1">
      <p:cViewPr varScale="1">
        <p:scale>
          <a:sx n="135" d="100"/>
          <a:sy n="135" d="100"/>
        </p:scale>
        <p:origin x="864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7T09:48:15.420" idx="3">
    <p:pos x="2904" y="1190"/>
    <p:text>sind die Daten tatsächlich schon im TSP abrufbar?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203C4-F03C-481E-B2B2-B66F06EF1C06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7D438-B362-4354-9B2F-277447F795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51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d.de/DE/service/lexikon/Functions/glossar.html;jsessionid=C34FF90C2AABCACB48282FB2C438F60E.live21071?lv2=101518&amp;lv3=101632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D438-B362-4354-9B2F-277447F7950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058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919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D438-B362-4354-9B2F-277447F795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39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Ältere Menschen ab 65 Jahre: 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Fähigkeiten zur Wärmeregulierung sind eingeschränkt (verminderte Schweißproduktion, Verlust der Elastizität der Gefäße und somit verminderte Gefäßerweiterung)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vermindertes Durstgefühl und schlechte Risikowahrnehmung (nehmen Hitze nicht als Risiko wahr –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optimism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verbunden mit dem Alterungsprozess steigt die Krankheitslast (v.a. chron. nicht übertragbare Erkrankungen)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In Dresden ist bereits jetzt rund jede*r Fünfte 65 Jahre und älter (n=154.996, 22 %) (Stand: 30.06.2022, Bevölkerungsprognose, LH Dresden)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Besonders die 75-Jährigen und älter sind besonders betroffen. Hier ist ca. 12,5 % der Bevölkerung in Dresden 75 Jahre und älter (n=70.320) (Stand: 30.06.2022, Bevölkerungsprognose, LH Dresden)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Säuglinge und (Klein-)Kinder bis 14 Jahre: 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Fähigkeiten zur Wärmeregulierung sind eingeschränkt (fast keine Schweißproduktion, daher Wärmeabgabe nur über die Haut)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Größeres Verhältnis Körperfläche zur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Körpermasse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daher kann Wärme besser aufgenommen als abgegeben werden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Weiteres: Fontanellen beim Säugling, „dünnere“ Haut, etc.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im hohen Maße abhängig von der betreuenden Person und anderes Gefühl von Hitze, Kälte, etc. 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In Dresden sind fast 15 % der Bevölkerung 14 Jahre oder jünger (n=39.709) (Stand: 30.06.2022, Bevölkerungsprognose, LH Dresden)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Erkrankungen/Einweisung ins Krankenhaus: 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u.a. Herz-Kreislauf-Erkrankungen sind ein hoher Risikofaktor bei Hitze: die Erkrankung verschlechtert sich oder/und die eingenommenen Medikamente haben eine andere Wirkweise bei Hitze oder beschränken die Wärmeregulierung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der häufigste Einweisungsgrund für Personen ab 70 Jahre ist die Herzinsuffizienz (Stand: 2012, Stadtgesundheitsprofil 2016, LH Dresden)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	bei Frauen über 80 Jahren war die Exsikkose (Dehydrierung, E86 Volumenmangel) die 7. häufigste Grund für einen Krankenhausaufenthalt in Dresden (Statistisches Landesamt Sachsen, 2015)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D438-B362-4354-9B2F-277447F7950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6028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D438-B362-4354-9B2F-277447F795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356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D438-B362-4354-9B2F-277447F795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312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D438-B362-4354-9B2F-277447F7950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181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Hitzewarnung: starke Wärmebelastung für mindestens 2 Tage in Folge vorhergesagt </a:t>
            </a:r>
          </a:p>
          <a:p>
            <a:r>
              <a:rPr lang="de-DE" dirty="0" smtClean="0"/>
              <a:t>Warnung vor einer starken Wärmebelastung wird dann heraus gegeben, wenn die Gefühlte Temperatur am frühen Nachmittag bei etwa 32°C </a:t>
            </a:r>
          </a:p>
          <a:p>
            <a:r>
              <a:rPr lang="de-DE" dirty="0" smtClean="0"/>
              <a:t>Gefühlte Temperatur am frühen Nachmittag einen Wert von 38°C, so wird vor einer extremen Wärmebelastung</a:t>
            </a:r>
          </a:p>
          <a:p>
            <a:r>
              <a:rPr lang="de-DE" dirty="0" smtClean="0"/>
              <a:t>Hitzefrei: keine festen Werte. Innentemperatur</a:t>
            </a:r>
            <a:r>
              <a:rPr lang="de-DE" baseline="0" dirty="0" smtClean="0"/>
              <a:t> entscheidend – in Hamburg 27 Grad im Schatten</a:t>
            </a:r>
            <a:r>
              <a:rPr lang="de-DE" dirty="0" smtClean="0"/>
              <a:t> , 27 Grad im Raum in NRW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D438-B362-4354-9B2F-277447F7950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71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D438-B362-4354-9B2F-277447F7950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774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Heißer Tag ist ein Tag, an dem das Maximum der </a:t>
            </a:r>
            <a:r>
              <a:rPr lang="de-DE" dirty="0" smtClean="0">
                <a:hlinkClick r:id="rId3"/>
              </a:rPr>
              <a:t>Lufttemperatur</a:t>
            </a:r>
            <a:r>
              <a:rPr lang="de-DE" dirty="0" smtClean="0"/>
              <a:t> ≥ 30 °C </a:t>
            </a:r>
          </a:p>
          <a:p>
            <a:r>
              <a:rPr lang="de-DE" b="1" dirty="0" smtClean="0"/>
              <a:t>Nacht in der das Minimum der Lufttemperatur ≥ 20 °C beträgt (täglicher Messzeitraum: 18 UTC bis 06 UTC 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D438-B362-4354-9B2F-277447F7950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66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Placeholder for presentation title that says &quot;Edit title style by clicking&quot;"/>
          <p:cNvSpPr>
            <a:spLocks noGrp="1"/>
          </p:cNvSpPr>
          <p:nvPr>
            <p:ph type="ctrTitle" hasCustomPrompt="1"/>
          </p:nvPr>
        </p:nvSpPr>
        <p:spPr>
          <a:xfrm>
            <a:off x="611560" y="1048188"/>
            <a:ext cx="8532439" cy="1946269"/>
          </a:xfrm>
        </p:spPr>
        <p:txBody>
          <a:bodyPr vert="horz" lIns="0" tIns="36000" rIns="576000" bIns="45720" rtlCol="0" anchor="b">
            <a:noAutofit/>
          </a:bodyPr>
          <a:lstStyle>
            <a:lvl1pPr algn="l">
              <a:defRPr lang="en-US" dirty="0"/>
            </a:lvl1pPr>
          </a:lstStyle>
          <a:p>
            <a:pPr algn="l"/>
            <a:r>
              <a:rPr lang="de-DE" dirty="0"/>
              <a:t>Titel der </a:t>
            </a:r>
            <a:r>
              <a:rPr lang="de-DE" dirty="0" smtClean="0"/>
              <a:t>Präsentation, 38 </a:t>
            </a:r>
            <a:r>
              <a:rPr lang="de-DE" dirty="0" err="1" smtClean="0"/>
              <a:t>pt</a:t>
            </a:r>
            <a:r>
              <a:rPr lang="de-DE" dirty="0" smtClean="0"/>
              <a:t>, ZAB 38 </a:t>
            </a:r>
            <a:r>
              <a:rPr lang="de-DE" dirty="0" err="1" smtClean="0"/>
              <a:t>pt</a:t>
            </a:r>
            <a:endParaRPr lang="de-DE" dirty="0"/>
          </a:p>
        </p:txBody>
      </p:sp>
      <p:pic>
        <p:nvPicPr>
          <p:cNvPr id="12" name="Grafik 7">
            <a:extLst>
              <a:ext uri="{FF2B5EF4-FFF2-40B4-BE49-F238E27FC236}">
                <a16:creationId xmlns:a16="http://schemas.microsoft.com/office/drawing/2014/main" id="{1C0ACD19-F543-1C43-BFD1-D80F58D0B3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1510"/>
            <a:ext cx="2216064" cy="11521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55C8E-A795-E945-84F4-B69CD05EC5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561" y="2942864"/>
            <a:ext cx="8532438" cy="793750"/>
          </a:xfrm>
        </p:spPr>
        <p:txBody>
          <a:bodyPr rIns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>
                <a:solidFill>
                  <a:schemeClr val="tx1"/>
                </a:solidFill>
              </a:rPr>
              <a:t>Untertitel, wenn </a:t>
            </a:r>
            <a:r>
              <a:rPr lang="de-DE" dirty="0" smtClean="0">
                <a:solidFill>
                  <a:schemeClr val="tx1"/>
                </a:solidFill>
              </a:rPr>
              <a:t>nötig, 28 </a:t>
            </a:r>
            <a:r>
              <a:rPr lang="de-DE" dirty="0" err="1" smtClean="0">
                <a:solidFill>
                  <a:schemeClr val="tx1"/>
                </a:solidFill>
              </a:rPr>
              <a:t>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  <a:p>
            <a:pPr lvl="0"/>
            <a:endParaRPr lang="en-VN" dirty="0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3"/>
          </p:nvPr>
        </p:nvSpPr>
        <p:spPr>
          <a:xfrm>
            <a:off x="7673443" y="4723567"/>
            <a:ext cx="1008112" cy="184666"/>
          </a:xfrm>
        </p:spPr>
        <p:txBody>
          <a:bodyPr/>
          <a:lstStyle>
            <a:lvl1pPr algn="r">
              <a:defRPr/>
            </a:lvl1pPr>
          </a:lstStyle>
          <a:p>
            <a:fld id="{2DE3903A-3C51-43FC-AB40-EB1EDD091C64}" type="datetime4">
              <a:rPr lang="de-DE" smtClean="0"/>
              <a:pPr/>
              <a:t>24. Mai 2024</a:t>
            </a:fld>
            <a:endParaRPr lang="de-DE" dirty="0"/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sp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 that says &quot;Content&quot;">
            <a:extLst>
              <a:ext uri="{FF2B5EF4-FFF2-40B4-BE49-F238E27FC236}">
                <a16:creationId xmlns:a16="http://schemas.microsoft.com/office/drawing/2014/main" id="{DBCB88A6-35EF-0045-9EB3-4155E878C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52" y="339502"/>
            <a:ext cx="8142003" cy="521823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 err="1" smtClean="0"/>
              <a:t>Inhalt</a:t>
            </a:r>
            <a:r>
              <a:rPr lang="en-US" dirty="0" smtClean="0"/>
              <a:t>, 2sp W</a:t>
            </a:r>
            <a:endParaRPr lang="en-VN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3647577"/>
              </p:ext>
            </p:extLst>
          </p:nvPr>
        </p:nvGraphicFramePr>
        <p:xfrm>
          <a:off x="539552" y="1059581"/>
          <a:ext cx="39604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83258458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066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4709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8298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994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2445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3833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4931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849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2318"/>
                  </a:ext>
                </a:extLst>
              </a:tr>
            </a:tbl>
          </a:graphicData>
        </a:graphic>
      </p:graphicFrame>
      <p:sp>
        <p:nvSpPr>
          <p:cNvPr id="8" name="Text Placeholder 7" descr="Text placeholder to fill in main sections of your presentation, edit by clicking">
            <a:extLst>
              <a:ext uri="{FF2B5EF4-FFF2-40B4-BE49-F238E27FC236}">
                <a16:creationId xmlns:a16="http://schemas.microsoft.com/office/drawing/2014/main" id="{3B60330A-BE4B-764D-B79B-5E478FE6D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550" y="1059580"/>
            <a:ext cx="8136000" cy="3348000"/>
          </a:xfrm>
        </p:spPr>
        <p:txBody>
          <a:bodyPr wrap="square" numCol="2" spcCol="144000">
            <a:noAutofit/>
          </a:bodyPr>
          <a:lstStyle>
            <a:lvl1pPr>
              <a:lnSpc>
                <a:spcPts val="2900"/>
              </a:lnSpc>
              <a:spcBef>
                <a:spcPts val="0"/>
              </a:spcBef>
              <a:buClr>
                <a:srgbClr val="FFF000"/>
              </a:buClr>
              <a:defRPr lang="en-US" dirty="0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lvl="0"/>
            <a:r>
              <a:rPr lang="en-US" dirty="0" smtClean="0"/>
              <a:t>Text, 24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0"/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68732735"/>
              </p:ext>
            </p:extLst>
          </p:nvPr>
        </p:nvGraphicFramePr>
        <p:xfrm>
          <a:off x="4716016" y="1059581"/>
          <a:ext cx="396553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5539">
                  <a:extLst>
                    <a:ext uri="{9D8B030D-6E8A-4147-A177-3AD203B41FA5}">
                      <a16:colId xmlns:a16="http://schemas.microsoft.com/office/drawing/2014/main" val="83258458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066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4709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8298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994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2445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3833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4931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849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2318"/>
                  </a:ext>
                </a:extLst>
              </a:tr>
            </a:tbl>
          </a:graphicData>
        </a:graphic>
      </p:graphicFrame>
      <p:sp>
        <p:nvSpPr>
          <p:cNvPr id="6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516216" y="4720692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539552" y="4717835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5508104" y="4723567"/>
            <a:ext cx="1008112" cy="184666"/>
          </a:xfrm>
        </p:spPr>
        <p:txBody>
          <a:bodyPr/>
          <a:lstStyle/>
          <a:p>
            <a:fld id="{ACA8175E-5BCD-4739-8CBE-4D7723B7C4A1}" type="datetime4">
              <a:rPr lang="de-DE" smtClean="0"/>
              <a:t>24. Mai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2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sp G">
    <p:bg>
      <p:bgPr>
        <a:solidFill>
          <a:srgbClr val="FFF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 that says &quot;Content&quot;">
            <a:extLst>
              <a:ext uri="{FF2B5EF4-FFF2-40B4-BE49-F238E27FC236}">
                <a16:creationId xmlns:a16="http://schemas.microsoft.com/office/drawing/2014/main" id="{DBCB88A6-35EF-0045-9EB3-4155E878C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52" y="339502"/>
            <a:ext cx="8142003" cy="521823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 err="1" smtClean="0"/>
              <a:t>Inhalt</a:t>
            </a:r>
            <a:r>
              <a:rPr lang="en-US" dirty="0" smtClean="0"/>
              <a:t>, 2sp G</a:t>
            </a:r>
            <a:endParaRPr lang="en-VN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36135762"/>
              </p:ext>
            </p:extLst>
          </p:nvPr>
        </p:nvGraphicFramePr>
        <p:xfrm>
          <a:off x="539552" y="1059581"/>
          <a:ext cx="39604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83258458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066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4709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8298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994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2445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3833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4931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849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2318"/>
                  </a:ext>
                </a:extLst>
              </a:tr>
            </a:tbl>
          </a:graphicData>
        </a:graphic>
      </p:graphicFrame>
      <p:sp>
        <p:nvSpPr>
          <p:cNvPr id="8" name="Text Placeholder 7" descr="Text placeholder to fill in main sections of your presentation, edit by clicking">
            <a:extLst>
              <a:ext uri="{FF2B5EF4-FFF2-40B4-BE49-F238E27FC236}">
                <a16:creationId xmlns:a16="http://schemas.microsoft.com/office/drawing/2014/main" id="{3B60330A-BE4B-764D-B79B-5E478FE6D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550" y="1059580"/>
            <a:ext cx="8136000" cy="3348000"/>
          </a:xfrm>
        </p:spPr>
        <p:txBody>
          <a:bodyPr wrap="square" numCol="2" spcCol="144000">
            <a:noAutofit/>
          </a:bodyPr>
          <a:lstStyle>
            <a:lvl1pPr>
              <a:lnSpc>
                <a:spcPts val="2900"/>
              </a:lnSpc>
              <a:spcBef>
                <a:spcPts val="0"/>
              </a:spcBef>
              <a:buClr>
                <a:srgbClr val="A69100"/>
              </a:buClr>
              <a:defRPr lang="en-US" dirty="0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lvl="0"/>
            <a:r>
              <a:rPr lang="en-US" dirty="0" smtClean="0"/>
              <a:t>Text, 24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0"/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8143197"/>
              </p:ext>
            </p:extLst>
          </p:nvPr>
        </p:nvGraphicFramePr>
        <p:xfrm>
          <a:off x="4716016" y="1059581"/>
          <a:ext cx="396553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5539">
                  <a:extLst>
                    <a:ext uri="{9D8B030D-6E8A-4147-A177-3AD203B41FA5}">
                      <a16:colId xmlns:a16="http://schemas.microsoft.com/office/drawing/2014/main" val="83258458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066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4709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8298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994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2445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3833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4931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849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2318"/>
                  </a:ext>
                </a:extLst>
              </a:tr>
            </a:tbl>
          </a:graphicData>
        </a:graphic>
      </p:graphicFrame>
      <p:sp>
        <p:nvSpPr>
          <p:cNvPr id="6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516216" y="4720692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539552" y="4717835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5508104" y="4723567"/>
            <a:ext cx="1008112" cy="184666"/>
          </a:xfrm>
        </p:spPr>
        <p:txBody>
          <a:bodyPr/>
          <a:lstStyle/>
          <a:p>
            <a:fld id="{ACA8175E-5BCD-4739-8CBE-4D7723B7C4A1}" type="datetime4">
              <a:rPr lang="de-DE" smtClean="0"/>
              <a:t>24. Mai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80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, Tex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39501"/>
            <a:ext cx="8142003" cy="118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Überschrift, Text G, 38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175E-5BCD-4739-8CBE-4D7723B7C4A1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6" name="Text Placeholder 7" descr="Two-column text placeholder, edit by clicking">
            <a:extLst>
              <a:ext uri="{FF2B5EF4-FFF2-40B4-BE49-F238E27FC236}">
                <a16:creationId xmlns:a16="http://schemas.microsoft.com/office/drawing/2014/main" id="{45E0FE23-BED0-984A-A82C-6F6A6C945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21" y="1527501"/>
            <a:ext cx="8603379" cy="2936803"/>
          </a:xfrm>
        </p:spPr>
        <p:txBody>
          <a:bodyPr rIns="612000" numCol="1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u="none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algn="l"/>
            <a:r>
              <a:rPr lang="de-DE" sz="2400" dirty="0" smtClean="0">
                <a:solidFill>
                  <a:schemeClr val="tx1"/>
                </a:solidFill>
              </a:rPr>
              <a:t>Text, 24 </a:t>
            </a:r>
            <a:r>
              <a:rPr lang="de-DE" sz="2400" dirty="0" err="1" smtClean="0">
                <a:solidFill>
                  <a:schemeClr val="tx1"/>
                </a:solidFill>
              </a:rPr>
              <a:t>pt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11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, Text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39501"/>
            <a:ext cx="8142003" cy="118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Überschrift, Text W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175E-5BCD-4739-8CBE-4D7723B7C4A1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6" name="Text Placeholder 7" descr="Two-column text placeholder, edit by clicking">
            <a:extLst>
              <a:ext uri="{FF2B5EF4-FFF2-40B4-BE49-F238E27FC236}">
                <a16:creationId xmlns:a16="http://schemas.microsoft.com/office/drawing/2014/main" id="{45E0FE23-BED0-984A-A82C-6F6A6C945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21" y="1527501"/>
            <a:ext cx="8603379" cy="2916457"/>
          </a:xfrm>
        </p:spPr>
        <p:txBody>
          <a:bodyPr rIns="612000" numCol="1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u="none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algn="l"/>
            <a:r>
              <a:rPr lang="de-DE" sz="2400" dirty="0" smtClean="0">
                <a:solidFill>
                  <a:schemeClr val="tx1"/>
                </a:solidFill>
              </a:rPr>
              <a:t>Text, 24 </a:t>
            </a:r>
            <a:r>
              <a:rPr lang="de-DE" sz="2400" dirty="0" err="1" smtClean="0">
                <a:solidFill>
                  <a:schemeClr val="tx1"/>
                </a:solidFill>
              </a:rPr>
              <a:t>pt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642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, Punkte 1sp 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 descr="Two-column text placeholder, edit by clicking">
            <a:extLst>
              <a:ext uri="{FF2B5EF4-FFF2-40B4-BE49-F238E27FC236}">
                <a16:creationId xmlns:a16="http://schemas.microsoft.com/office/drawing/2014/main" id="{45E0FE23-BED0-984A-A82C-6F6A6C945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22" y="1527501"/>
            <a:ext cx="8140934" cy="2916456"/>
          </a:xfrm>
        </p:spPr>
        <p:txBody>
          <a:bodyPr numCol="1"/>
          <a:lstStyle>
            <a:lvl1pPr>
              <a:defRPr u="none">
                <a:latin typeface="+mj-lt"/>
              </a:defRPr>
            </a:lvl1pPr>
            <a:lvl2pPr>
              <a:defRPr u="none">
                <a:latin typeface="+mj-lt"/>
              </a:defRPr>
            </a:lvl2pPr>
            <a:lvl3pPr>
              <a:defRPr u="none">
                <a:latin typeface="+mj-lt"/>
              </a:defRPr>
            </a:lvl3pPr>
            <a:lvl4pPr>
              <a:defRPr u="none">
                <a:latin typeface="+mj-lt"/>
              </a:defRPr>
            </a:lvl4pPr>
            <a:lvl5pPr>
              <a:defRPr u="none">
                <a:latin typeface="+mj-lt"/>
              </a:defRPr>
            </a:lvl5pPr>
          </a:lstStyle>
          <a:p>
            <a:pPr lvl="0"/>
            <a:r>
              <a:rPr lang="en-US" dirty="0"/>
              <a:t>Click to edit Master text </a:t>
            </a:r>
            <a:r>
              <a:rPr lang="en-US" dirty="0" smtClean="0"/>
              <a:t>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VN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539552" y="339501"/>
            <a:ext cx="8142003" cy="118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Überschrift, Punkte 1sp 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6113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, Punkte 1sp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 descr="Two-column text placeholder, edit by clicking">
            <a:extLst>
              <a:ext uri="{FF2B5EF4-FFF2-40B4-BE49-F238E27FC236}">
                <a16:creationId xmlns:a16="http://schemas.microsoft.com/office/drawing/2014/main" id="{45E0FE23-BED0-984A-A82C-6F6A6C945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22" y="1527501"/>
            <a:ext cx="8140934" cy="2916456"/>
          </a:xfrm>
        </p:spPr>
        <p:txBody>
          <a:bodyPr numCol="1"/>
          <a:lstStyle>
            <a:lvl1pPr>
              <a:buClr>
                <a:srgbClr val="FFF000"/>
              </a:buClr>
              <a:defRPr u="none">
                <a:latin typeface="+mj-lt"/>
              </a:defRPr>
            </a:lvl1pPr>
            <a:lvl2pPr>
              <a:buClr>
                <a:srgbClr val="FFF000"/>
              </a:buClr>
              <a:defRPr u="none">
                <a:latin typeface="+mj-lt"/>
              </a:defRPr>
            </a:lvl2pPr>
            <a:lvl3pPr>
              <a:buClr>
                <a:srgbClr val="FFF000"/>
              </a:buClr>
              <a:defRPr u="none">
                <a:latin typeface="+mj-lt"/>
              </a:defRPr>
            </a:lvl3pPr>
            <a:lvl4pPr>
              <a:buClr>
                <a:srgbClr val="FFF000"/>
              </a:buClr>
              <a:defRPr u="none">
                <a:latin typeface="+mj-lt"/>
              </a:defRPr>
            </a:lvl4pPr>
            <a:lvl5pPr>
              <a:buClr>
                <a:srgbClr val="FFF000"/>
              </a:buClr>
              <a:defRPr u="none">
                <a:latin typeface="+mj-lt"/>
              </a:defRPr>
            </a:lvl5pPr>
          </a:lstStyle>
          <a:p>
            <a:pPr lvl="0"/>
            <a:r>
              <a:rPr lang="en-US" dirty="0"/>
              <a:t>Click to edit Master text </a:t>
            </a:r>
            <a:r>
              <a:rPr lang="en-US" dirty="0" smtClean="0"/>
              <a:t>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VN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539552" y="339501"/>
            <a:ext cx="8142003" cy="118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Überschrift, Punkte 1sp 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6660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, Punkte 2sp 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 descr="Two-column text placeholder, edit by clicking">
            <a:extLst>
              <a:ext uri="{FF2B5EF4-FFF2-40B4-BE49-F238E27FC236}">
                <a16:creationId xmlns:a16="http://schemas.microsoft.com/office/drawing/2014/main" id="{45E0FE23-BED0-984A-A82C-6F6A6C945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22" y="1527501"/>
            <a:ext cx="8140934" cy="2916456"/>
          </a:xfrm>
        </p:spPr>
        <p:txBody>
          <a:bodyPr numCol="2" spcCol="144000"/>
          <a:lstStyle>
            <a:lvl1pPr>
              <a:defRPr u="none">
                <a:latin typeface="+mj-lt"/>
              </a:defRPr>
            </a:lvl1pPr>
            <a:lvl2pPr>
              <a:defRPr u="none">
                <a:latin typeface="+mj-lt"/>
              </a:defRPr>
            </a:lvl2pPr>
            <a:lvl3pPr>
              <a:defRPr u="none">
                <a:latin typeface="+mj-lt"/>
              </a:defRPr>
            </a:lvl3pPr>
            <a:lvl4pPr>
              <a:defRPr u="none">
                <a:latin typeface="+mj-lt"/>
              </a:defRPr>
            </a:lvl4pPr>
            <a:lvl5pPr>
              <a:defRPr u="none">
                <a:latin typeface="+mj-lt"/>
              </a:defRPr>
            </a:lvl5pPr>
          </a:lstStyle>
          <a:p>
            <a:pPr lvl="0"/>
            <a:r>
              <a:rPr lang="en-US" dirty="0"/>
              <a:t>Click to edit Master text </a:t>
            </a:r>
            <a:r>
              <a:rPr lang="en-US" dirty="0" smtClean="0"/>
              <a:t>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VN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539552" y="339501"/>
            <a:ext cx="8142003" cy="118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Überschrift, Punkte 2sp 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056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, Punkte 2sp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 descr="Two-column text placeholder, edit by clicking">
            <a:extLst>
              <a:ext uri="{FF2B5EF4-FFF2-40B4-BE49-F238E27FC236}">
                <a16:creationId xmlns:a16="http://schemas.microsoft.com/office/drawing/2014/main" id="{45E0FE23-BED0-984A-A82C-6F6A6C945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22" y="1527501"/>
            <a:ext cx="8140934" cy="2916456"/>
          </a:xfrm>
        </p:spPr>
        <p:txBody>
          <a:bodyPr numCol="2" spcCol="144000"/>
          <a:lstStyle>
            <a:lvl1pPr>
              <a:buClr>
                <a:srgbClr val="FFF000"/>
              </a:buClr>
              <a:defRPr u="none">
                <a:latin typeface="+mj-lt"/>
              </a:defRPr>
            </a:lvl1pPr>
            <a:lvl2pPr>
              <a:buClr>
                <a:srgbClr val="FFF000"/>
              </a:buClr>
              <a:defRPr u="none">
                <a:latin typeface="+mj-lt"/>
              </a:defRPr>
            </a:lvl2pPr>
            <a:lvl3pPr>
              <a:buClr>
                <a:srgbClr val="FFF000"/>
              </a:buClr>
              <a:defRPr u="none">
                <a:latin typeface="+mj-lt"/>
              </a:defRPr>
            </a:lvl3pPr>
            <a:lvl4pPr>
              <a:buClr>
                <a:srgbClr val="FFF000"/>
              </a:buClr>
              <a:defRPr u="none">
                <a:latin typeface="+mj-lt"/>
              </a:defRPr>
            </a:lvl4pPr>
            <a:lvl5pPr>
              <a:buClr>
                <a:srgbClr val="FFF000"/>
              </a:buClr>
              <a:defRPr u="none">
                <a:latin typeface="+mj-lt"/>
              </a:defRPr>
            </a:lvl5pPr>
          </a:lstStyle>
          <a:p>
            <a:pPr lvl="0"/>
            <a:r>
              <a:rPr lang="en-US" dirty="0"/>
              <a:t>Click to edit Master text </a:t>
            </a:r>
            <a:r>
              <a:rPr lang="en-US" dirty="0" smtClean="0"/>
              <a:t>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VN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539552" y="339501"/>
            <a:ext cx="8142003" cy="118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Überschrift, Punkte 2sp 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1827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, Punkte 3sp 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 descr="Two-column text placeholder, edit by clicking">
            <a:extLst>
              <a:ext uri="{FF2B5EF4-FFF2-40B4-BE49-F238E27FC236}">
                <a16:creationId xmlns:a16="http://schemas.microsoft.com/office/drawing/2014/main" id="{45E0FE23-BED0-984A-A82C-6F6A6C945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22" y="1527501"/>
            <a:ext cx="8140934" cy="2916456"/>
          </a:xfrm>
        </p:spPr>
        <p:txBody>
          <a:bodyPr numCol="3" spcCol="144000"/>
          <a:lstStyle>
            <a:lvl1pPr>
              <a:defRPr u="none">
                <a:latin typeface="+mj-lt"/>
              </a:defRPr>
            </a:lvl1pPr>
            <a:lvl2pPr>
              <a:defRPr u="none">
                <a:latin typeface="+mj-lt"/>
              </a:defRPr>
            </a:lvl2pPr>
            <a:lvl3pPr>
              <a:defRPr u="none">
                <a:latin typeface="+mj-lt"/>
              </a:defRPr>
            </a:lvl3pPr>
            <a:lvl4pPr>
              <a:defRPr u="none">
                <a:latin typeface="+mj-lt"/>
              </a:defRPr>
            </a:lvl4pPr>
            <a:lvl5pPr>
              <a:defRPr u="none">
                <a:latin typeface="+mj-lt"/>
              </a:defRPr>
            </a:lvl5pPr>
          </a:lstStyle>
          <a:p>
            <a:pPr lvl="0"/>
            <a:r>
              <a:rPr lang="en-US" dirty="0"/>
              <a:t>Click to edit Master text </a:t>
            </a:r>
            <a:r>
              <a:rPr lang="en-US" dirty="0" smtClean="0"/>
              <a:t>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VN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7" name="Titel 5"/>
          <p:cNvSpPr>
            <a:spLocks noGrp="1"/>
          </p:cNvSpPr>
          <p:nvPr>
            <p:ph type="title" hasCustomPrompt="1"/>
          </p:nvPr>
        </p:nvSpPr>
        <p:spPr>
          <a:xfrm>
            <a:off x="539552" y="339501"/>
            <a:ext cx="8142003" cy="118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Überschrift, Punkte 3sp 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832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, Punkte 3sp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 descr="Two-column text placeholder, edit by clicking">
            <a:extLst>
              <a:ext uri="{FF2B5EF4-FFF2-40B4-BE49-F238E27FC236}">
                <a16:creationId xmlns:a16="http://schemas.microsoft.com/office/drawing/2014/main" id="{45E0FE23-BED0-984A-A82C-6F6A6C945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22" y="1527501"/>
            <a:ext cx="8140934" cy="2916456"/>
          </a:xfrm>
        </p:spPr>
        <p:txBody>
          <a:bodyPr numCol="3" spcCol="144000"/>
          <a:lstStyle>
            <a:lvl1pPr>
              <a:buClr>
                <a:srgbClr val="FFF000"/>
              </a:buClr>
              <a:defRPr u="none">
                <a:latin typeface="+mj-lt"/>
              </a:defRPr>
            </a:lvl1pPr>
            <a:lvl2pPr>
              <a:buClr>
                <a:srgbClr val="FFF000"/>
              </a:buClr>
              <a:defRPr u="none">
                <a:latin typeface="+mj-lt"/>
              </a:defRPr>
            </a:lvl2pPr>
            <a:lvl3pPr>
              <a:buClr>
                <a:srgbClr val="FFF000"/>
              </a:buClr>
              <a:defRPr u="none">
                <a:latin typeface="+mj-lt"/>
              </a:defRPr>
            </a:lvl3pPr>
            <a:lvl4pPr>
              <a:buClr>
                <a:srgbClr val="FFF000"/>
              </a:buClr>
              <a:defRPr u="none">
                <a:latin typeface="+mj-lt"/>
              </a:defRPr>
            </a:lvl4pPr>
            <a:lvl5pPr>
              <a:buClr>
                <a:srgbClr val="FFF000"/>
              </a:buClr>
              <a:defRPr u="none">
                <a:latin typeface="+mj-lt"/>
              </a:defRPr>
            </a:lvl5pPr>
          </a:lstStyle>
          <a:p>
            <a:pPr lvl="0"/>
            <a:r>
              <a:rPr lang="en-US" dirty="0"/>
              <a:t>Click to edit Master text </a:t>
            </a:r>
            <a:r>
              <a:rPr lang="en-US" dirty="0" smtClean="0"/>
              <a:t>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VN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539552" y="339501"/>
            <a:ext cx="8142003" cy="118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Überschrift, Punkte 3sp 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7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+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Placeholder for presentation title that says &quot;Edit title style by clicking&quot;"/>
          <p:cNvSpPr>
            <a:spLocks noGrp="1"/>
          </p:cNvSpPr>
          <p:nvPr>
            <p:ph type="ctrTitle" hasCustomPrompt="1"/>
          </p:nvPr>
        </p:nvSpPr>
        <p:spPr>
          <a:xfrm>
            <a:off x="611560" y="1048188"/>
            <a:ext cx="8532439" cy="1946269"/>
          </a:xfrm>
        </p:spPr>
        <p:txBody>
          <a:bodyPr vert="horz" lIns="0" tIns="36000" rIns="576000" bIns="45720" rtlCol="0" anchor="b">
            <a:noAutofit/>
          </a:bodyPr>
          <a:lstStyle>
            <a:lvl1pPr algn="l">
              <a:defRPr lang="en-US" dirty="0"/>
            </a:lvl1pPr>
          </a:lstStyle>
          <a:p>
            <a:pPr algn="l"/>
            <a:r>
              <a:rPr lang="de-DE" dirty="0"/>
              <a:t>Titel der </a:t>
            </a:r>
            <a:r>
              <a:rPr lang="de-DE" dirty="0" smtClean="0"/>
              <a:t>Präsentation, 38 </a:t>
            </a:r>
            <a:r>
              <a:rPr lang="de-DE" dirty="0" err="1" smtClean="0"/>
              <a:t>pt</a:t>
            </a:r>
            <a:r>
              <a:rPr lang="de-DE" dirty="0" smtClean="0"/>
              <a:t>, ZAB 38 </a:t>
            </a:r>
            <a:r>
              <a:rPr lang="de-DE" dirty="0" err="1" smtClean="0"/>
              <a:t>pt</a:t>
            </a:r>
            <a:endParaRPr lang="de-DE" dirty="0"/>
          </a:p>
        </p:txBody>
      </p:sp>
      <p:pic>
        <p:nvPicPr>
          <p:cNvPr id="12" name="Grafik 7">
            <a:extLst>
              <a:ext uri="{FF2B5EF4-FFF2-40B4-BE49-F238E27FC236}">
                <a16:creationId xmlns:a16="http://schemas.microsoft.com/office/drawing/2014/main" id="{1C0ACD19-F543-1C43-BFD1-D80F58D0B3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1510"/>
            <a:ext cx="2216064" cy="11521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55C8E-A795-E945-84F4-B69CD05EC5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561" y="2942864"/>
            <a:ext cx="8532438" cy="793750"/>
          </a:xfrm>
        </p:spPr>
        <p:txBody>
          <a:bodyPr rIns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>
                <a:solidFill>
                  <a:schemeClr val="tx1"/>
                </a:solidFill>
              </a:rPr>
              <a:t>Untertitel, wenn </a:t>
            </a:r>
            <a:r>
              <a:rPr lang="de-DE" dirty="0" smtClean="0">
                <a:solidFill>
                  <a:schemeClr val="tx1"/>
                </a:solidFill>
              </a:rPr>
              <a:t>nötig, 28 </a:t>
            </a:r>
            <a:r>
              <a:rPr lang="de-DE" dirty="0" err="1" smtClean="0">
                <a:solidFill>
                  <a:schemeClr val="tx1"/>
                </a:solidFill>
              </a:rPr>
              <a:t>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  <a:p>
            <a:pPr lvl="0"/>
            <a:endParaRPr lang="en-VN" dirty="0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3"/>
          </p:nvPr>
        </p:nvSpPr>
        <p:spPr>
          <a:xfrm>
            <a:off x="7673443" y="4723567"/>
            <a:ext cx="1008112" cy="184666"/>
          </a:xfrm>
        </p:spPr>
        <p:txBody>
          <a:bodyPr/>
          <a:lstStyle>
            <a:lvl1pPr algn="r">
              <a:defRPr/>
            </a:lvl1pPr>
          </a:lstStyle>
          <a:p>
            <a:fld id="{2DE3903A-3C51-43FC-AB40-EB1EDD091C64}" type="datetime4">
              <a:rPr lang="de-DE" smtClean="0"/>
              <a:pPr/>
              <a:t>24. Mai 2024</a:t>
            </a:fld>
            <a:endParaRPr lang="de-DE" dirty="0"/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737314" y="638721"/>
            <a:ext cx="1872258" cy="70889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Partnerlogo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1491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ohne Bild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Placeholder for presentation title that says &quot;Edit title style by clicking&quot;"/>
          <p:cNvSpPr>
            <a:spLocks noGrp="1"/>
          </p:cNvSpPr>
          <p:nvPr>
            <p:ph type="ctrTitle" hasCustomPrompt="1"/>
          </p:nvPr>
        </p:nvSpPr>
        <p:spPr>
          <a:xfrm>
            <a:off x="611560" y="1048188"/>
            <a:ext cx="8532439" cy="1946269"/>
          </a:xfrm>
        </p:spPr>
        <p:txBody>
          <a:bodyPr vert="horz" lIns="0" tIns="36000" rIns="576000" bIns="45720" rtlCol="0" anchor="b">
            <a:noAutofit/>
          </a:bodyPr>
          <a:lstStyle>
            <a:lvl1pPr algn="l">
              <a:defRPr lang="en-US" dirty="0"/>
            </a:lvl1pPr>
          </a:lstStyle>
          <a:p>
            <a:pPr algn="l"/>
            <a:r>
              <a:rPr lang="de-DE" dirty="0" smtClean="0"/>
              <a:t>Zwischentitel, 38 </a:t>
            </a:r>
            <a:r>
              <a:rPr lang="de-DE" dirty="0" err="1" smtClean="0"/>
              <a:t>pt</a:t>
            </a:r>
            <a:r>
              <a:rPr lang="de-DE" dirty="0" smtClean="0"/>
              <a:t>, ZAB 38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55C8E-A795-E945-84F4-B69CD05EC5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561" y="2942864"/>
            <a:ext cx="8532438" cy="793750"/>
          </a:xfrm>
        </p:spPr>
        <p:txBody>
          <a:bodyPr rIns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>
                <a:solidFill>
                  <a:schemeClr val="tx1"/>
                </a:solidFill>
              </a:rPr>
              <a:t>Untertitel, wenn </a:t>
            </a:r>
            <a:r>
              <a:rPr lang="de-DE" dirty="0" smtClean="0">
                <a:solidFill>
                  <a:schemeClr val="tx1"/>
                </a:solidFill>
              </a:rPr>
              <a:t>nötig, 28 </a:t>
            </a:r>
            <a:r>
              <a:rPr lang="de-DE" dirty="0" err="1" smtClean="0">
                <a:solidFill>
                  <a:schemeClr val="tx1"/>
                </a:solidFill>
              </a:rPr>
              <a:t>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  <a:p>
            <a:pPr lvl="0"/>
            <a:endParaRPr lang="en-VN" dirty="0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DE3903A-3C51-43FC-AB40-EB1EDD091C64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28" name="Foliennummernplatzhalter 2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893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ohne Bild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Placeholder for presentation title that says &quot;Edit title style by clicking&quot;"/>
          <p:cNvSpPr>
            <a:spLocks noGrp="1"/>
          </p:cNvSpPr>
          <p:nvPr>
            <p:ph type="ctrTitle" hasCustomPrompt="1"/>
          </p:nvPr>
        </p:nvSpPr>
        <p:spPr>
          <a:xfrm>
            <a:off x="611560" y="1048188"/>
            <a:ext cx="8532439" cy="1946269"/>
          </a:xfrm>
        </p:spPr>
        <p:txBody>
          <a:bodyPr vert="horz" lIns="0" tIns="36000" rIns="576000" bIns="45720" rtlCol="0" anchor="b">
            <a:noAutofit/>
          </a:bodyPr>
          <a:lstStyle>
            <a:lvl1pPr algn="l">
              <a:defRPr lang="en-US" dirty="0"/>
            </a:lvl1pPr>
          </a:lstStyle>
          <a:p>
            <a:pPr algn="l"/>
            <a:r>
              <a:rPr lang="de-DE" dirty="0" smtClean="0"/>
              <a:t>Zwischentitel, 38 </a:t>
            </a:r>
            <a:r>
              <a:rPr lang="de-DE" dirty="0" err="1" smtClean="0"/>
              <a:t>pt</a:t>
            </a:r>
            <a:r>
              <a:rPr lang="de-DE" dirty="0" smtClean="0"/>
              <a:t>, ZAB 38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55C8E-A795-E945-84F4-B69CD05EC5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561" y="2942864"/>
            <a:ext cx="8532438" cy="793750"/>
          </a:xfrm>
        </p:spPr>
        <p:txBody>
          <a:bodyPr rIns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>
                <a:solidFill>
                  <a:schemeClr val="tx1"/>
                </a:solidFill>
              </a:rPr>
              <a:t>Untertitel, wenn </a:t>
            </a:r>
            <a:r>
              <a:rPr lang="de-DE" dirty="0" smtClean="0">
                <a:solidFill>
                  <a:schemeClr val="tx1"/>
                </a:solidFill>
              </a:rPr>
              <a:t>nötig, 28 </a:t>
            </a:r>
            <a:r>
              <a:rPr lang="de-DE" dirty="0" err="1" smtClean="0">
                <a:solidFill>
                  <a:schemeClr val="tx1"/>
                </a:solidFill>
              </a:rPr>
              <a:t>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  <a:p>
            <a:pPr lvl="0"/>
            <a:endParaRPr lang="en-VN" dirty="0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DE3903A-3C51-43FC-AB40-EB1EDD091C64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28" name="Foliennummernplatzhalter 2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74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7D6E-3064-FD43-AF08-C38F5604F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7904" y="339502"/>
            <a:ext cx="5061248" cy="865573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de-DE" dirty="0" smtClean="0"/>
              <a:t>Zwischentitel, 38 </a:t>
            </a:r>
            <a:r>
              <a:rPr lang="de-DE" dirty="0" err="1" smtClean="0"/>
              <a:t>pt</a:t>
            </a:r>
            <a:endParaRPr lang="de-DE" dirty="0"/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D4075C4F-3D48-8446-A32B-674EE00B9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2" r="30312" b="3226"/>
          <a:stretch/>
        </p:blipFill>
        <p:spPr>
          <a:xfrm>
            <a:off x="-7353" y="0"/>
            <a:ext cx="3139193" cy="5143499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5CB745-5BEA-124F-8818-9F9D84D5DA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132138" cy="5143500"/>
          </a:xfrm>
          <a:solidFill>
            <a:srgbClr val="D2D2D2"/>
          </a:solidFill>
        </p:spPr>
        <p:txBody>
          <a:bodyPr/>
          <a:lstStyle/>
          <a:p>
            <a:endParaRPr lang="en-VN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B8BD3330-26EE-C945-8E15-97491BBBD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510" y="4758819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DDPIX</a:t>
            </a:r>
          </a:p>
        </p:txBody>
      </p:sp>
      <p:sp>
        <p:nvSpPr>
          <p:cNvPr id="12" name="Text Placeholder 7" descr="Two-column text placeholder, edit by clicking">
            <a:extLst>
              <a:ext uri="{FF2B5EF4-FFF2-40B4-BE49-F238E27FC236}">
                <a16:creationId xmlns:a16="http://schemas.microsoft.com/office/drawing/2014/main" id="{9E9B9DBA-849C-894A-9B58-0D368380C1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07904" y="1347613"/>
            <a:ext cx="5436096" cy="2448273"/>
          </a:xfrm>
        </p:spPr>
        <p:txBody>
          <a:bodyPr rIns="612000" numCol="1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de-DE" sz="2400" dirty="0">
                <a:solidFill>
                  <a:schemeClr val="tx1"/>
                </a:solidFill>
              </a:defRPr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algn="l"/>
            <a:r>
              <a:rPr lang="de-DE" sz="2400" dirty="0" smtClean="0">
                <a:solidFill>
                  <a:schemeClr val="tx1"/>
                </a:solidFill>
              </a:rPr>
              <a:t>Text, 24 </a:t>
            </a:r>
            <a:r>
              <a:rPr lang="de-DE" sz="2400" dirty="0" err="1" smtClean="0">
                <a:solidFill>
                  <a:schemeClr val="tx1"/>
                </a:solidFill>
              </a:rPr>
              <a:t>pt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3" name="Footer Placeholder 4" descr="Footer where you fill in presentation title, presenter name, etc.">
            <a:extLst>
              <a:ext uri="{FF2B5EF4-FFF2-40B4-BE49-F238E27FC236}">
                <a16:creationId xmlns:a16="http://schemas.microsoft.com/office/drawing/2014/main" id="{5F4170AC-FDAC-144C-A953-527EFAEF3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7903" y="4500273"/>
            <a:ext cx="4973651" cy="184666"/>
          </a:xfrm>
          <a:prstGeom prst="rect">
            <a:avLst/>
          </a:prstGeom>
        </p:spPr>
        <p:txBody>
          <a:bodyPr vert="horz" wrap="square" lIns="0" tIns="0" rIns="91440" bIns="45720" rtlCol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900" smtClean="0">
                <a:latin typeface="+mj-lt"/>
              </a:defRPr>
            </a:lvl1pPr>
          </a:lstStyle>
          <a:p>
            <a:r>
              <a:rPr lang="de-DE" dirty="0" smtClean="0"/>
              <a:t>Amtsbezeichnung oder Folientitel</a:t>
            </a:r>
            <a:endParaRPr lang="en-US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3707904" y="4334052"/>
            <a:ext cx="2520280" cy="138499"/>
          </a:xfrm>
          <a:prstGeom prst="rect">
            <a:avLst/>
          </a:prstGeom>
          <a:noFill/>
        </p:spPr>
        <p:txBody>
          <a:bodyPr wrap="square" lIns="0" tIns="0" bIns="0" rtlCol="0" anchor="b" anchorCtr="0">
            <a:spAutoFit/>
          </a:bodyPr>
          <a:lstStyle/>
          <a:p>
            <a:r>
              <a:rPr lang="de-DE" sz="900" b="1" dirty="0" smtClean="0">
                <a:latin typeface="+mj-lt"/>
              </a:rPr>
              <a:t>Landeshauptstadt Dresden</a:t>
            </a:r>
            <a:endParaRPr lang="de-DE" sz="900" b="1" dirty="0">
              <a:latin typeface="+mj-lt"/>
            </a:endParaRPr>
          </a:p>
        </p:txBody>
      </p:sp>
      <p:sp>
        <p:nvSpPr>
          <p:cNvPr id="15" name="Datumsplatzhalter 25"/>
          <p:cNvSpPr txBox="1">
            <a:spLocks/>
          </p:cNvSpPr>
          <p:nvPr userDrawn="1"/>
        </p:nvSpPr>
        <p:spPr>
          <a:xfrm>
            <a:off x="3707904" y="4723567"/>
            <a:ext cx="1008112" cy="184666"/>
          </a:xfrm>
          <a:prstGeom prst="rect">
            <a:avLst/>
          </a:prstGeom>
        </p:spPr>
        <p:txBody>
          <a:bodyPr vert="horz" wrap="square" lIns="0" tIns="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900" kern="120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E3903A-3C51-43FC-AB40-EB1EDD091C64}" type="datetime4">
              <a:rPr lang="de-DE" smtClean="0"/>
              <a:pPr/>
              <a:t>24. Mai 2024</a:t>
            </a:fld>
            <a:endParaRPr lang="de-DE" dirty="0"/>
          </a:p>
        </p:txBody>
      </p:sp>
      <p:sp>
        <p:nvSpPr>
          <p:cNvPr id="16" name="Foliennummernplatzhalter 27"/>
          <p:cNvSpPr txBox="1">
            <a:spLocks/>
          </p:cNvSpPr>
          <p:nvPr userDrawn="1"/>
        </p:nvSpPr>
        <p:spPr>
          <a:xfrm>
            <a:off x="6516216" y="4720692"/>
            <a:ext cx="2165339" cy="184666"/>
          </a:xfrm>
          <a:prstGeom prst="rect">
            <a:avLst/>
          </a:prstGeom>
        </p:spPr>
        <p:txBody>
          <a:bodyPr vert="horz" wrap="square" lIns="0" tIns="0" rIns="91440" bIns="45720" rtlCol="0" anchor="t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900" kern="120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369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ben, Zwischentitel, Text 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7D6E-3064-FD43-AF08-C38F5604F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52" y="3636000"/>
            <a:ext cx="3595900" cy="865573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de-DE" dirty="0" smtClean="0"/>
              <a:t>Überschrift, 38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5CB745-5BEA-124F-8818-9F9D84D5DA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1528" cy="3606865"/>
          </a:xfrm>
          <a:solidFill>
            <a:srgbClr val="D2D2D2"/>
          </a:solidFill>
        </p:spPr>
        <p:txBody>
          <a:bodyPr/>
          <a:lstStyle/>
          <a:p>
            <a:endParaRPr lang="en-VN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B8BD3330-26EE-C945-8E15-97491BBBD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510" y="3271448"/>
            <a:ext cx="765084" cy="236406"/>
          </a:xfrm>
          <a:solidFill>
            <a:srgbClr val="FFFFFF">
              <a:alpha val="67000"/>
            </a:srgb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2" name="Text Placeholder 7" descr="Two-column text placeholder, edit by clicking">
            <a:extLst>
              <a:ext uri="{FF2B5EF4-FFF2-40B4-BE49-F238E27FC236}">
                <a16:creationId xmlns:a16="http://schemas.microsoft.com/office/drawing/2014/main" id="{9E9B9DBA-849C-894A-9B58-0D368380C1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968" y="3684097"/>
            <a:ext cx="4867560" cy="687854"/>
          </a:xfrm>
        </p:spPr>
        <p:txBody>
          <a:bodyPr rIns="612000" numCol="1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de-DE" sz="2400" smtClean="0">
                <a:solidFill>
                  <a:schemeClr val="tx1"/>
                </a:solidFill>
              </a:defRPr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algn="l"/>
            <a:r>
              <a:rPr lang="de-DE" sz="2400" dirty="0" smtClean="0">
                <a:solidFill>
                  <a:schemeClr val="tx1"/>
                </a:solidFill>
                <a:latin typeface="+mj-lt"/>
              </a:rPr>
              <a:t>Text, 24 </a:t>
            </a:r>
            <a:r>
              <a:rPr lang="de-DE" sz="2400" dirty="0" err="1" smtClean="0">
                <a:solidFill>
                  <a:schemeClr val="tx1"/>
                </a:solidFill>
                <a:latin typeface="+mj-lt"/>
              </a:rPr>
              <a:t>pt</a:t>
            </a:r>
            <a:endParaRPr lang="de-DE" sz="2400" dirty="0">
              <a:solidFill>
                <a:schemeClr val="tx1"/>
              </a:solidFill>
              <a:latin typeface="+mj-lt"/>
            </a:endParaRPr>
          </a:p>
          <a:p>
            <a:pPr algn="l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15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144000" cy="5143500"/>
          </a:xfrm>
          <a:solidFill>
            <a:srgbClr val="D2D2D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8BD3330-26EE-C945-8E15-97491BBBD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510" y="4659982"/>
            <a:ext cx="765084" cy="236406"/>
          </a:xfrm>
          <a:solidFill>
            <a:srgbClr val="FFFFFF">
              <a:alpha val="67000"/>
            </a:srgb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26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5CB745-5BEA-124F-8818-9F9D84D5DA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1528" cy="4515966"/>
          </a:xfrm>
          <a:solidFill>
            <a:srgbClr val="D2D2D2"/>
          </a:solidFill>
        </p:spPr>
        <p:txBody>
          <a:bodyPr/>
          <a:lstStyle/>
          <a:p>
            <a:endParaRPr lang="en-VN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B8BD3330-26EE-C945-8E15-97491BBBD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510" y="4083918"/>
            <a:ext cx="765084" cy="236406"/>
          </a:xfrm>
          <a:solidFill>
            <a:srgbClr val="FFFFFF">
              <a:alpha val="67000"/>
            </a:srgb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477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">
    <p:bg>
      <p:bgPr>
        <a:solidFill>
          <a:srgbClr val="FFF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5CB745-5BEA-124F-8818-9F9D84D5DA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1528" cy="4515966"/>
          </a:xfrm>
          <a:solidFill>
            <a:srgbClr val="D2D2D2"/>
          </a:solidFill>
        </p:spPr>
        <p:txBody>
          <a:bodyPr/>
          <a:lstStyle/>
          <a:p>
            <a:endParaRPr lang="en-VN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B8BD3330-26EE-C945-8E15-97491BBBD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510" y="4083918"/>
            <a:ext cx="765084" cy="236406"/>
          </a:xfrm>
          <a:solidFill>
            <a:srgbClr val="FFFFFF">
              <a:alpha val="67000"/>
            </a:srgb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5456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, Tex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6" descr="First picture placeholder">
            <a:extLst>
              <a:ext uri="{FF2B5EF4-FFF2-40B4-BE49-F238E27FC236}">
                <a16:creationId xmlns:a16="http://schemas.microsoft.com/office/drawing/2014/main" id="{36EB58AB-555A-BA41-A048-F79697569D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99336" y="1934143"/>
            <a:ext cx="4661168" cy="2209604"/>
          </a:xfrm>
          <a:solidFill>
            <a:schemeClr val="bg2">
              <a:lumMod val="20000"/>
              <a:lumOff val="80000"/>
            </a:schemeClr>
          </a:solidFill>
          <a:effectLst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Bild</a:t>
            </a:r>
            <a:endParaRPr lang="en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7BEF4-2E96-5D4D-B4B4-0F65697E9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52" y="-933877"/>
            <a:ext cx="8229600" cy="865573"/>
          </a:xfrm>
        </p:spPr>
        <p:txBody>
          <a:bodyPr/>
          <a:lstStyle/>
          <a:p>
            <a:r>
              <a:rPr lang="en-US" dirty="0"/>
              <a:t>Two pictures</a:t>
            </a:r>
            <a:endParaRPr lang="en-VN" dirty="0"/>
          </a:p>
        </p:txBody>
      </p:sp>
      <p:sp>
        <p:nvSpPr>
          <p:cNvPr id="14" name="Text Placeholder 7" descr="Two-column text placeholder, edit by clicking">
            <a:extLst>
              <a:ext uri="{FF2B5EF4-FFF2-40B4-BE49-F238E27FC236}">
                <a16:creationId xmlns:a16="http://schemas.microsoft.com/office/drawing/2014/main" id="{51321447-C16F-EE42-A88F-D71D27A9A9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0763" y="366505"/>
            <a:ext cx="4867560" cy="687854"/>
          </a:xfrm>
        </p:spPr>
        <p:txBody>
          <a:bodyPr rIns="612000" numCol="1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de-DE" sz="2400" smtClean="0">
                <a:solidFill>
                  <a:schemeClr val="tx1"/>
                </a:solidFill>
              </a:defRPr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algn="l"/>
            <a:r>
              <a:rPr lang="de-DE" sz="2400" dirty="0" smtClean="0">
                <a:solidFill>
                  <a:schemeClr val="tx1"/>
                </a:solidFill>
                <a:latin typeface="+mj-lt"/>
              </a:rPr>
              <a:t>Text, 24 </a:t>
            </a:r>
            <a:r>
              <a:rPr lang="de-DE" sz="2400" dirty="0" err="1" smtClean="0">
                <a:solidFill>
                  <a:schemeClr val="tx1"/>
                </a:solidFill>
                <a:latin typeface="+mj-lt"/>
              </a:rPr>
              <a:t>pt</a:t>
            </a:r>
            <a:endParaRPr lang="de-DE" sz="2400" dirty="0">
              <a:solidFill>
                <a:schemeClr val="tx1"/>
              </a:solidFill>
              <a:latin typeface="+mj-lt"/>
            </a:endParaRPr>
          </a:p>
          <a:p>
            <a:pPr algn="l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5" name="Text Placeholder 15" descr="First caption">
            <a:extLst>
              <a:ext uri="{FF2B5EF4-FFF2-40B4-BE49-F238E27FC236}">
                <a16:creationId xmlns:a16="http://schemas.microsoft.com/office/drawing/2014/main" id="{FF750117-E023-2A4A-8E47-751886B3FF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552" y="4215089"/>
            <a:ext cx="2592000" cy="246221"/>
          </a:xfrm>
        </p:spPr>
        <p:txBody>
          <a:bodyPr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 err="1"/>
              <a:t>Bildunterschrift</a:t>
            </a:r>
            <a:r>
              <a:rPr lang="en-US" dirty="0"/>
              <a:t> 1</a:t>
            </a:r>
          </a:p>
        </p:txBody>
      </p:sp>
      <p:sp>
        <p:nvSpPr>
          <p:cNvPr id="16" name="Text Placeholder 15" descr="First caption">
            <a:extLst>
              <a:ext uri="{FF2B5EF4-FFF2-40B4-BE49-F238E27FC236}">
                <a16:creationId xmlns:a16="http://schemas.microsoft.com/office/drawing/2014/main" id="{85A8FB7D-8102-B44C-B7A9-754B4B8372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9424" y="4215088"/>
            <a:ext cx="4608000" cy="246221"/>
          </a:xfrm>
        </p:spPr>
        <p:txBody>
          <a:bodyPr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 err="1"/>
              <a:t>Bildunterschrift</a:t>
            </a:r>
            <a:r>
              <a:rPr lang="en-US" dirty="0"/>
              <a:t> 2</a:t>
            </a:r>
          </a:p>
        </p:txBody>
      </p:sp>
      <p:sp>
        <p:nvSpPr>
          <p:cNvPr id="17" name="Picture Placeholder 26" descr="First picture placeholder">
            <a:extLst>
              <a:ext uri="{FF2B5EF4-FFF2-40B4-BE49-F238E27FC236}">
                <a16:creationId xmlns:a16="http://schemas.microsoft.com/office/drawing/2014/main" id="{34E5E6ED-156F-FB46-A2E2-01949F72D8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7604" y="451804"/>
            <a:ext cx="2872268" cy="3690410"/>
          </a:xfrm>
          <a:solidFill>
            <a:schemeClr val="bg2">
              <a:lumMod val="20000"/>
              <a:lumOff val="80000"/>
            </a:schemeClr>
          </a:solidFill>
          <a:effectLst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Bild</a:t>
            </a:r>
            <a:endParaRPr lang="en-VN" dirty="0"/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A5B0EF5-C3B4-B04F-9CE2-DCC3C36ECA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564" y="3775504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E760B5F9-D28E-984D-BDF3-7C2C628773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88896" y="3775504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20" name="Datumsplatzhalter 17"/>
          <p:cNvSpPr>
            <a:spLocks noGrp="1"/>
          </p:cNvSpPr>
          <p:nvPr>
            <p:ph type="dt" sz="half" idx="22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21" name="Fußzeilenplatzhalter 18"/>
          <p:cNvSpPr>
            <a:spLocks noGrp="1"/>
          </p:cNvSpPr>
          <p:nvPr>
            <p:ph type="ftr" sz="quarter" idx="23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22" name="Foliennummernplatzhalter 19"/>
          <p:cNvSpPr>
            <a:spLocks noGrp="1"/>
          </p:cNvSpPr>
          <p:nvPr>
            <p:ph type="sldNum" sz="quarter" idx="24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182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, Text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6" descr="First picture placeholder">
            <a:extLst>
              <a:ext uri="{FF2B5EF4-FFF2-40B4-BE49-F238E27FC236}">
                <a16:creationId xmlns:a16="http://schemas.microsoft.com/office/drawing/2014/main" id="{36EB58AB-555A-BA41-A048-F79697569D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99336" y="1489168"/>
            <a:ext cx="4661168" cy="2654579"/>
          </a:xfr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Bild</a:t>
            </a:r>
            <a:endParaRPr lang="en-VN" dirty="0"/>
          </a:p>
        </p:txBody>
      </p:sp>
      <p:sp>
        <p:nvSpPr>
          <p:cNvPr id="14" name="Text Placeholder 7" descr="Two-column text placeholder, edit by clicking">
            <a:extLst>
              <a:ext uri="{FF2B5EF4-FFF2-40B4-BE49-F238E27FC236}">
                <a16:creationId xmlns:a16="http://schemas.microsoft.com/office/drawing/2014/main" id="{51321447-C16F-EE42-A88F-D71D27A9A9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0763" y="366505"/>
            <a:ext cx="4867560" cy="687854"/>
          </a:xfrm>
        </p:spPr>
        <p:txBody>
          <a:bodyPr rIns="612000" numCol="1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de-DE" sz="2400" smtClean="0">
                <a:solidFill>
                  <a:schemeClr val="tx1"/>
                </a:solidFill>
              </a:defRPr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algn="l"/>
            <a:r>
              <a:rPr lang="de-DE" sz="2400" dirty="0" smtClean="0">
                <a:solidFill>
                  <a:schemeClr val="tx1"/>
                </a:solidFill>
                <a:latin typeface="+mj-lt"/>
              </a:rPr>
              <a:t>Text, 24 </a:t>
            </a:r>
            <a:r>
              <a:rPr lang="de-DE" sz="2400" dirty="0" err="1" smtClean="0">
                <a:solidFill>
                  <a:schemeClr val="tx1"/>
                </a:solidFill>
                <a:latin typeface="+mj-lt"/>
              </a:rPr>
              <a:t>pt</a:t>
            </a:r>
            <a:endParaRPr lang="de-DE" sz="2400" dirty="0">
              <a:solidFill>
                <a:schemeClr val="tx1"/>
              </a:solidFill>
              <a:latin typeface="+mj-lt"/>
            </a:endParaRPr>
          </a:p>
          <a:p>
            <a:pPr algn="l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5" name="Text Placeholder 15" descr="First caption">
            <a:extLst>
              <a:ext uri="{FF2B5EF4-FFF2-40B4-BE49-F238E27FC236}">
                <a16:creationId xmlns:a16="http://schemas.microsoft.com/office/drawing/2014/main" id="{FF750117-E023-2A4A-8E47-751886B3FF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552" y="4215089"/>
            <a:ext cx="2592000" cy="246221"/>
          </a:xfrm>
        </p:spPr>
        <p:txBody>
          <a:bodyPr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 err="1"/>
              <a:t>Bildunterschrift</a:t>
            </a:r>
            <a:r>
              <a:rPr lang="en-US" dirty="0"/>
              <a:t> 1</a:t>
            </a:r>
          </a:p>
        </p:txBody>
      </p:sp>
      <p:sp>
        <p:nvSpPr>
          <p:cNvPr id="16" name="Text Placeholder 15" descr="First caption">
            <a:extLst>
              <a:ext uri="{FF2B5EF4-FFF2-40B4-BE49-F238E27FC236}">
                <a16:creationId xmlns:a16="http://schemas.microsoft.com/office/drawing/2014/main" id="{85A8FB7D-8102-B44C-B7A9-754B4B8372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9424" y="4215088"/>
            <a:ext cx="4608000" cy="246221"/>
          </a:xfrm>
        </p:spPr>
        <p:txBody>
          <a:bodyPr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 err="1"/>
              <a:t>Bildunterschrift</a:t>
            </a:r>
            <a:r>
              <a:rPr lang="en-US" dirty="0"/>
              <a:t> 2</a:t>
            </a:r>
          </a:p>
        </p:txBody>
      </p:sp>
      <p:sp>
        <p:nvSpPr>
          <p:cNvPr id="17" name="Picture Placeholder 26" descr="First picture placeholder">
            <a:extLst>
              <a:ext uri="{FF2B5EF4-FFF2-40B4-BE49-F238E27FC236}">
                <a16:creationId xmlns:a16="http://schemas.microsoft.com/office/drawing/2014/main" id="{34E5E6ED-156F-FB46-A2E2-01949F72D8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7604" y="451804"/>
            <a:ext cx="2872268" cy="3690410"/>
          </a:xfr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Bild</a:t>
            </a:r>
            <a:endParaRPr lang="en-VN" dirty="0"/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A5B0EF5-C3B4-B04F-9CE2-DCC3C36ECA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564" y="3775504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E760B5F9-D28E-984D-BDF3-7C2C628773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88896" y="3775504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20" name="Datumsplatzhalter 17"/>
          <p:cNvSpPr>
            <a:spLocks noGrp="1"/>
          </p:cNvSpPr>
          <p:nvPr>
            <p:ph type="dt" sz="half" idx="22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21" name="Fußzeilenplatzhalter 18"/>
          <p:cNvSpPr>
            <a:spLocks noGrp="1"/>
          </p:cNvSpPr>
          <p:nvPr>
            <p:ph type="ftr" sz="quarter" idx="23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22" name="Foliennummernplatzhalter 19"/>
          <p:cNvSpPr>
            <a:spLocks noGrp="1"/>
          </p:cNvSpPr>
          <p:nvPr>
            <p:ph type="sldNum" sz="quarter" idx="24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689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17"/>
          <p:cNvSpPr>
            <a:spLocks noGrp="1"/>
          </p:cNvSpPr>
          <p:nvPr>
            <p:ph type="dt" sz="half" idx="19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0" name="Fußzeilenplatzhalter 18"/>
          <p:cNvSpPr>
            <a:spLocks noGrp="1"/>
          </p:cNvSpPr>
          <p:nvPr>
            <p:ph type="ftr" sz="quarter" idx="20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11" name="Foliennummernplatzhalter 19"/>
          <p:cNvSpPr>
            <a:spLocks noGrp="1"/>
          </p:cNvSpPr>
          <p:nvPr>
            <p:ph type="sldNum" sz="quarter" idx="21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22"/>
          </p:nvPr>
        </p:nvSpPr>
        <p:spPr>
          <a:xfrm>
            <a:off x="539751" y="339725"/>
            <a:ext cx="3960000" cy="3960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3"/>
          </p:nvPr>
        </p:nvSpPr>
        <p:spPr>
          <a:xfrm>
            <a:off x="4721555" y="339725"/>
            <a:ext cx="3960000" cy="1800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24"/>
          </p:nvPr>
        </p:nvSpPr>
        <p:spPr>
          <a:xfrm>
            <a:off x="4721225" y="2482858"/>
            <a:ext cx="3960813" cy="1800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AA5B0EF5-C3B4-B04F-9CE2-DCC3C36ECA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564" y="3939902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AA5B0EF5-C3B4-B04F-9CE2-DCC3C36ECA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00176" y="3939902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AA5B0EF5-C3B4-B04F-9CE2-DCC3C36ECA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60032" y="1802336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155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+Partner 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Placeholder for presentation title that says &quot;Edit title style by clicking&quot;"/>
          <p:cNvSpPr>
            <a:spLocks noGrp="1"/>
          </p:cNvSpPr>
          <p:nvPr>
            <p:ph type="ctrTitle" hasCustomPrompt="1"/>
          </p:nvPr>
        </p:nvSpPr>
        <p:spPr>
          <a:xfrm>
            <a:off x="611560" y="1048188"/>
            <a:ext cx="8532439" cy="1946269"/>
          </a:xfrm>
        </p:spPr>
        <p:txBody>
          <a:bodyPr vert="horz" lIns="0" tIns="36000" rIns="576000" bIns="45720" rtlCol="0" anchor="b">
            <a:noAutofit/>
          </a:bodyPr>
          <a:lstStyle>
            <a:lvl1pPr algn="l">
              <a:defRPr lang="en-US" dirty="0"/>
            </a:lvl1pPr>
          </a:lstStyle>
          <a:p>
            <a:pPr algn="l"/>
            <a:r>
              <a:rPr lang="de-DE" dirty="0"/>
              <a:t>Titel der </a:t>
            </a:r>
            <a:r>
              <a:rPr lang="de-DE" dirty="0" smtClean="0"/>
              <a:t>Präsentation, 38 </a:t>
            </a:r>
            <a:r>
              <a:rPr lang="de-DE" dirty="0" err="1" smtClean="0"/>
              <a:t>pt</a:t>
            </a:r>
            <a:r>
              <a:rPr lang="de-DE" dirty="0" smtClean="0"/>
              <a:t>, ZAB 38 </a:t>
            </a:r>
            <a:r>
              <a:rPr lang="de-DE" dirty="0" err="1" smtClean="0"/>
              <a:t>pt</a:t>
            </a:r>
            <a:endParaRPr lang="de-DE" dirty="0"/>
          </a:p>
        </p:txBody>
      </p:sp>
      <p:pic>
        <p:nvPicPr>
          <p:cNvPr id="12" name="Grafik 7">
            <a:extLst>
              <a:ext uri="{FF2B5EF4-FFF2-40B4-BE49-F238E27FC236}">
                <a16:creationId xmlns:a16="http://schemas.microsoft.com/office/drawing/2014/main" id="{1C0ACD19-F543-1C43-BFD1-D80F58D0B3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1" y="411510"/>
            <a:ext cx="2214333" cy="11521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55C8E-A795-E945-84F4-B69CD05EC5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561" y="2942864"/>
            <a:ext cx="8532438" cy="793750"/>
          </a:xfrm>
        </p:spPr>
        <p:txBody>
          <a:bodyPr rIns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>
                <a:solidFill>
                  <a:schemeClr val="tx1"/>
                </a:solidFill>
              </a:rPr>
              <a:t>Untertitel, wenn </a:t>
            </a:r>
            <a:r>
              <a:rPr lang="de-DE" dirty="0" smtClean="0">
                <a:solidFill>
                  <a:schemeClr val="tx1"/>
                </a:solidFill>
              </a:rPr>
              <a:t>nötig, 28 </a:t>
            </a:r>
            <a:r>
              <a:rPr lang="de-DE" dirty="0" err="1" smtClean="0">
                <a:solidFill>
                  <a:schemeClr val="tx1"/>
                </a:solidFill>
              </a:rPr>
              <a:t>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  <a:p>
            <a:pPr lvl="0"/>
            <a:endParaRPr lang="en-VN" dirty="0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3"/>
          </p:nvPr>
        </p:nvSpPr>
        <p:spPr>
          <a:xfrm>
            <a:off x="7673443" y="4723567"/>
            <a:ext cx="1008112" cy="184666"/>
          </a:xfrm>
        </p:spPr>
        <p:txBody>
          <a:bodyPr/>
          <a:lstStyle>
            <a:lvl1pPr algn="r">
              <a:defRPr/>
            </a:lvl1pPr>
          </a:lstStyle>
          <a:p>
            <a:fld id="{2DE3903A-3C51-43FC-AB40-EB1EDD091C64}" type="datetime4">
              <a:rPr lang="de-DE" smtClean="0"/>
              <a:pPr/>
              <a:t>24. Mai 2024</a:t>
            </a:fld>
            <a:endParaRPr lang="de-DE" dirty="0"/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737314" y="638721"/>
            <a:ext cx="1872258" cy="70889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Partnerlogo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606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17"/>
          <p:cNvSpPr>
            <a:spLocks noGrp="1"/>
          </p:cNvSpPr>
          <p:nvPr>
            <p:ph type="dt" sz="half" idx="19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0" name="Fußzeilenplatzhalter 18"/>
          <p:cNvSpPr>
            <a:spLocks noGrp="1"/>
          </p:cNvSpPr>
          <p:nvPr>
            <p:ph type="ftr" sz="quarter" idx="20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11" name="Foliennummernplatzhalter 19"/>
          <p:cNvSpPr>
            <a:spLocks noGrp="1"/>
          </p:cNvSpPr>
          <p:nvPr>
            <p:ph type="sldNum" sz="quarter" idx="21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22"/>
          </p:nvPr>
        </p:nvSpPr>
        <p:spPr>
          <a:xfrm>
            <a:off x="539751" y="339725"/>
            <a:ext cx="3960000" cy="3960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3"/>
          </p:nvPr>
        </p:nvSpPr>
        <p:spPr>
          <a:xfrm>
            <a:off x="4721555" y="339725"/>
            <a:ext cx="3960000" cy="1800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24"/>
          </p:nvPr>
        </p:nvSpPr>
        <p:spPr>
          <a:xfrm>
            <a:off x="4721225" y="2482858"/>
            <a:ext cx="3960813" cy="1800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AA5B0EF5-C3B4-B04F-9CE2-DCC3C36ECA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564" y="3939902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AA5B0EF5-C3B4-B04F-9CE2-DCC3C36ECA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00176" y="3939902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AA5B0EF5-C3B4-B04F-9CE2-DCC3C36ECA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60032" y="1802336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25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5EB1-31EA-2348-A770-F9121330C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 dirty="0"/>
              <a:t>Beispiel: Diagramm</a:t>
            </a:r>
          </a:p>
        </p:txBody>
      </p:sp>
      <p:sp>
        <p:nvSpPr>
          <p:cNvPr id="10" name="Chart Placeholder 8">
            <a:extLst>
              <a:ext uri="{FF2B5EF4-FFF2-40B4-BE49-F238E27FC236}">
                <a16:creationId xmlns:a16="http://schemas.microsoft.com/office/drawing/2014/main" id="{5611CEF3-05CB-8047-B941-A6962E97FC4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0" y="1263728"/>
            <a:ext cx="9144000" cy="3252237"/>
          </a:xfrm>
          <a:noFill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Diagramm</a:t>
            </a:r>
            <a:endParaRPr lang="en-VN" dirty="0"/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3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14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314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5EB1-31EA-2348-A770-F9121330C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 dirty="0"/>
              <a:t>Beispiel: Diagramm</a:t>
            </a:r>
          </a:p>
        </p:txBody>
      </p:sp>
      <p:sp>
        <p:nvSpPr>
          <p:cNvPr id="10" name="Chart Placeholder 8">
            <a:extLst>
              <a:ext uri="{FF2B5EF4-FFF2-40B4-BE49-F238E27FC236}">
                <a16:creationId xmlns:a16="http://schemas.microsoft.com/office/drawing/2014/main" id="{5611CEF3-05CB-8047-B941-A6962E97FC4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0" y="1263728"/>
            <a:ext cx="9144000" cy="3252237"/>
          </a:xfrm>
          <a:noFill/>
        </p:spPr>
        <p:txBody>
          <a:bodyPr/>
          <a:lstStyle>
            <a:lvl1pPr>
              <a:buClr>
                <a:srgbClr val="FFF000"/>
              </a:buClr>
              <a:defRPr>
                <a:latin typeface="+mj-lt"/>
              </a:defRPr>
            </a:lvl1pPr>
          </a:lstStyle>
          <a:p>
            <a:r>
              <a:rPr lang="de-DE" dirty="0" smtClean="0"/>
              <a:t>Diagramm</a:t>
            </a:r>
            <a:endParaRPr lang="en-VN" dirty="0"/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3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14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810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, Diagramm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9">
            <a:extLst>
              <a:ext uri="{FF2B5EF4-FFF2-40B4-BE49-F238E27FC236}">
                <a16:creationId xmlns:a16="http://schemas.microsoft.com/office/drawing/2014/main" id="{92AA4FCC-8D41-B84C-860B-2D109225A61D}"/>
              </a:ext>
            </a:extLst>
          </p:cNvPr>
          <p:cNvSpPr/>
          <p:nvPr userDrawn="1"/>
        </p:nvSpPr>
        <p:spPr>
          <a:xfrm>
            <a:off x="0" y="1131590"/>
            <a:ext cx="9144000" cy="3510390"/>
          </a:xfrm>
          <a:prstGeom prst="rect">
            <a:avLst/>
          </a:prstGeom>
          <a:solidFill>
            <a:srgbClr val="232321">
              <a:alpha val="65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B5EB1-31EA-2348-A770-F9121330C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 dirty="0"/>
              <a:t>Beispiel: Diagramm</a:t>
            </a:r>
          </a:p>
        </p:txBody>
      </p:sp>
      <p:sp>
        <p:nvSpPr>
          <p:cNvPr id="10" name="Chart Placeholder 8">
            <a:extLst>
              <a:ext uri="{FF2B5EF4-FFF2-40B4-BE49-F238E27FC236}">
                <a16:creationId xmlns:a16="http://schemas.microsoft.com/office/drawing/2014/main" id="{5611CEF3-05CB-8047-B941-A6962E97FC4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563888" y="1131590"/>
            <a:ext cx="5580112" cy="3510390"/>
          </a:xfrm>
          <a:noFill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Diagramm</a:t>
            </a:r>
            <a:endParaRPr lang="en-VN" dirty="0"/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3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14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7" name="Bildplatzhalter 2"/>
          <p:cNvSpPr>
            <a:spLocks noGrp="1"/>
          </p:cNvSpPr>
          <p:nvPr>
            <p:ph type="pic" sz="quarter" idx="22"/>
          </p:nvPr>
        </p:nvSpPr>
        <p:spPr>
          <a:xfrm>
            <a:off x="539751" y="1131590"/>
            <a:ext cx="3024137" cy="351039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AA5B0EF5-C3B4-B04F-9CE2-DCC3C36ECA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1" y="4205947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63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, Diagramm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9">
            <a:extLst>
              <a:ext uri="{FF2B5EF4-FFF2-40B4-BE49-F238E27FC236}">
                <a16:creationId xmlns:a16="http://schemas.microsoft.com/office/drawing/2014/main" id="{92AA4FCC-8D41-B84C-860B-2D109225A61D}"/>
              </a:ext>
            </a:extLst>
          </p:cNvPr>
          <p:cNvSpPr/>
          <p:nvPr userDrawn="1"/>
        </p:nvSpPr>
        <p:spPr>
          <a:xfrm>
            <a:off x="0" y="1131590"/>
            <a:ext cx="9144000" cy="3510390"/>
          </a:xfrm>
          <a:prstGeom prst="rect">
            <a:avLst/>
          </a:prstGeom>
          <a:solidFill>
            <a:srgbClr val="232321">
              <a:alpha val="65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B5EB1-31EA-2348-A770-F9121330C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 dirty="0"/>
              <a:t>Beispiel: Diagramm</a:t>
            </a:r>
          </a:p>
        </p:txBody>
      </p:sp>
      <p:sp>
        <p:nvSpPr>
          <p:cNvPr id="10" name="Chart Placeholder 8">
            <a:extLst>
              <a:ext uri="{FF2B5EF4-FFF2-40B4-BE49-F238E27FC236}">
                <a16:creationId xmlns:a16="http://schemas.microsoft.com/office/drawing/2014/main" id="{5611CEF3-05CB-8047-B941-A6962E97FC4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563888" y="1131590"/>
            <a:ext cx="5580112" cy="3510390"/>
          </a:xfrm>
          <a:noFill/>
          <a:effectLst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Diagramm</a:t>
            </a:r>
            <a:endParaRPr lang="en-VN" dirty="0"/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3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14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7" name="Bildplatzhalter 2"/>
          <p:cNvSpPr>
            <a:spLocks noGrp="1"/>
          </p:cNvSpPr>
          <p:nvPr>
            <p:ph type="pic" sz="quarter" idx="22"/>
          </p:nvPr>
        </p:nvSpPr>
        <p:spPr>
          <a:xfrm>
            <a:off x="539751" y="1131590"/>
            <a:ext cx="3024137" cy="351039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AA5B0EF5-C3B4-B04F-9CE2-DCC3C36ECA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1" y="4205947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DDPIX</a:t>
            </a:r>
          </a:p>
        </p:txBody>
      </p:sp>
    </p:spTree>
    <p:extLst>
      <p:ext uri="{BB962C8B-B14F-4D97-AF65-F5344CB8AC3E}">
        <p14:creationId xmlns:p14="http://schemas.microsoft.com/office/powerpoint/2010/main" val="211161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2 Diagramm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9">
            <a:extLst>
              <a:ext uri="{FF2B5EF4-FFF2-40B4-BE49-F238E27FC236}">
                <a16:creationId xmlns:a16="http://schemas.microsoft.com/office/drawing/2014/main" id="{92AA4FCC-8D41-B84C-860B-2D109225A61D}"/>
              </a:ext>
            </a:extLst>
          </p:cNvPr>
          <p:cNvSpPr/>
          <p:nvPr userDrawn="1"/>
        </p:nvSpPr>
        <p:spPr>
          <a:xfrm>
            <a:off x="0" y="1131590"/>
            <a:ext cx="9144000" cy="3510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B5EB1-31EA-2348-A770-F9121330C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 dirty="0"/>
              <a:t>Beispiel: Diagramm</a:t>
            </a:r>
          </a:p>
        </p:txBody>
      </p:sp>
      <p:sp>
        <p:nvSpPr>
          <p:cNvPr id="10" name="Chart Placeholder 8">
            <a:extLst>
              <a:ext uri="{FF2B5EF4-FFF2-40B4-BE49-F238E27FC236}">
                <a16:creationId xmlns:a16="http://schemas.microsoft.com/office/drawing/2014/main" id="{5611CEF3-05CB-8047-B941-A6962E97FC4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54780" y="1131590"/>
            <a:ext cx="3960000" cy="3510390"/>
          </a:xfrm>
          <a:noFill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Diagramm</a:t>
            </a:r>
            <a:endParaRPr lang="en-VN" dirty="0"/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3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14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5611CEF3-05CB-8047-B941-A6962E97FC40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4736783" y="1131590"/>
            <a:ext cx="3960000" cy="3510390"/>
          </a:xfrm>
          <a:noFill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Diagramm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36783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 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9">
            <a:extLst>
              <a:ext uri="{FF2B5EF4-FFF2-40B4-BE49-F238E27FC236}">
                <a16:creationId xmlns:a16="http://schemas.microsoft.com/office/drawing/2014/main" id="{92AA4FCC-8D41-B84C-860B-2D109225A61D}"/>
              </a:ext>
            </a:extLst>
          </p:cNvPr>
          <p:cNvSpPr/>
          <p:nvPr userDrawn="1"/>
        </p:nvSpPr>
        <p:spPr>
          <a:xfrm>
            <a:off x="0" y="1131590"/>
            <a:ext cx="9144000" cy="3510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B5EB1-31EA-2348-A770-F9121330C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 dirty="0"/>
              <a:t>Beispiel: Diagramm</a:t>
            </a:r>
          </a:p>
        </p:txBody>
      </p:sp>
      <p:sp>
        <p:nvSpPr>
          <p:cNvPr id="10" name="Chart Placeholder 8">
            <a:extLst>
              <a:ext uri="{FF2B5EF4-FFF2-40B4-BE49-F238E27FC236}">
                <a16:creationId xmlns:a16="http://schemas.microsoft.com/office/drawing/2014/main" id="{5611CEF3-05CB-8047-B941-A6962E97FC4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54780" y="1131590"/>
            <a:ext cx="3960000" cy="3510390"/>
          </a:xfrm>
          <a:noFill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Diagramm</a:t>
            </a:r>
            <a:endParaRPr lang="en-VN" dirty="0"/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3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14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5611CEF3-05CB-8047-B941-A6962E97FC40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4736783" y="1131590"/>
            <a:ext cx="3960000" cy="3510390"/>
          </a:xfrm>
          <a:noFill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Diagramm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51950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B4DD-D0F0-0146-AA5C-0F8C2A9C5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algn="l"/>
            <a:r>
              <a:rPr lang="de-DE" dirty="0" smtClean="0"/>
              <a:t>Beispiel: Tabelle</a:t>
            </a:r>
            <a:endParaRPr lang="de-DE" dirty="0"/>
          </a:p>
        </p:txBody>
      </p:sp>
      <p:sp>
        <p:nvSpPr>
          <p:cNvPr id="12" name="Table Placeholder 10">
            <a:extLst>
              <a:ext uri="{FF2B5EF4-FFF2-40B4-BE49-F238E27FC236}">
                <a16:creationId xmlns:a16="http://schemas.microsoft.com/office/drawing/2014/main" id="{9633D950-E5D7-1940-BD50-2DE23961E18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68313" y="1347788"/>
            <a:ext cx="8136134" cy="1854026"/>
          </a:xfrm>
        </p:spPr>
        <p:txBody>
          <a:bodyPr/>
          <a:lstStyle/>
          <a:p>
            <a:endParaRPr lang="en-VN"/>
          </a:p>
        </p:txBody>
      </p:sp>
      <p:sp>
        <p:nvSpPr>
          <p:cNvPr id="7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8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9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065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B4DD-D0F0-0146-AA5C-0F8C2A9C5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algn="l"/>
            <a:r>
              <a:rPr lang="de-DE" dirty="0" smtClean="0"/>
              <a:t>Beispiel: Tabelle</a:t>
            </a:r>
            <a:endParaRPr lang="de-DE" dirty="0"/>
          </a:p>
        </p:txBody>
      </p:sp>
      <p:sp>
        <p:nvSpPr>
          <p:cNvPr id="12" name="Table Placeholder 10">
            <a:extLst>
              <a:ext uri="{FF2B5EF4-FFF2-40B4-BE49-F238E27FC236}">
                <a16:creationId xmlns:a16="http://schemas.microsoft.com/office/drawing/2014/main" id="{9633D950-E5D7-1940-BD50-2DE23961E18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68313" y="1347788"/>
            <a:ext cx="8136134" cy="1854026"/>
          </a:xfrm>
        </p:spPr>
        <p:txBody>
          <a:bodyPr/>
          <a:lstStyle/>
          <a:p>
            <a:endParaRPr lang="en-VN"/>
          </a:p>
        </p:txBody>
      </p:sp>
      <p:sp>
        <p:nvSpPr>
          <p:cNvPr id="7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8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9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684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6754-CBED-9C48-A30D-653FEF77D1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52" y="-1094413"/>
            <a:ext cx="8229600" cy="865573"/>
          </a:xfrm>
        </p:spPr>
        <p:txBody>
          <a:bodyPr/>
          <a:lstStyle/>
          <a:p>
            <a:r>
              <a:rPr lang="en-US" dirty="0"/>
              <a:t>Video</a:t>
            </a:r>
            <a:endParaRPr lang="en-VN" dirty="0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76DB6C4-208C-E342-B68A-89193AE0AD0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/>
          <a:lstStyle/>
          <a:p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53E97D-24E1-5847-A5C4-06072E4A04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6525" y="367345"/>
            <a:ext cx="1727200" cy="719138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VN" dirty="0"/>
              <a:t>.</a:t>
            </a:r>
          </a:p>
        </p:txBody>
      </p:sp>
      <p:sp>
        <p:nvSpPr>
          <p:cNvPr id="6" name="Text Placeholder 15" descr="First caption">
            <a:extLst>
              <a:ext uri="{FF2B5EF4-FFF2-40B4-BE49-F238E27FC236}">
                <a16:creationId xmlns:a16="http://schemas.microsoft.com/office/drawing/2014/main" id="{8A964261-80BC-3746-97B5-B23E56F318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507854"/>
            <a:ext cx="4860032" cy="1052277"/>
          </a:xfrm>
          <a:solidFill>
            <a:schemeClr val="tx1">
              <a:alpha val="59997"/>
            </a:schemeClr>
          </a:solidFill>
        </p:spPr>
        <p:txBody>
          <a:bodyPr wrap="square" lIns="468000" rIns="251999" anchor="ctr" anchorCtr="0">
            <a:noAutofit/>
          </a:bodyPr>
          <a:lstStyle>
            <a:lvl1pPr marL="0" indent="0">
              <a:buNone/>
              <a:defRPr sz="1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Bildunterschrift</a:t>
            </a:r>
            <a:r>
              <a:rPr lang="en-US" dirty="0" smtClean="0"/>
              <a:t>, 16 </a:t>
            </a:r>
            <a:r>
              <a:rPr lang="en-US" dirty="0" err="1" smtClean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17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+Log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3363838"/>
            <a:ext cx="9144000" cy="1779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 descr="Placeholder for presentation title that says &quot;Edit title style by clicking&quot;"/>
          <p:cNvSpPr>
            <a:spLocks noGrp="1"/>
          </p:cNvSpPr>
          <p:nvPr>
            <p:ph type="ctrTitle" hasCustomPrompt="1"/>
          </p:nvPr>
        </p:nvSpPr>
        <p:spPr>
          <a:xfrm>
            <a:off x="611560" y="627534"/>
            <a:ext cx="8532439" cy="1946269"/>
          </a:xfrm>
        </p:spPr>
        <p:txBody>
          <a:bodyPr vert="horz" lIns="0" tIns="36000" rIns="576000" bIns="45720" rtlCol="0" anchor="b">
            <a:noAutofit/>
          </a:bodyPr>
          <a:lstStyle>
            <a:lvl1pPr algn="l">
              <a:defRPr lang="en-US" dirty="0"/>
            </a:lvl1pPr>
          </a:lstStyle>
          <a:p>
            <a:pPr algn="l"/>
            <a:r>
              <a:rPr lang="de-DE" dirty="0"/>
              <a:t>Titel der </a:t>
            </a:r>
            <a:r>
              <a:rPr lang="de-DE" dirty="0" smtClean="0"/>
              <a:t>Präsentation, 38 </a:t>
            </a:r>
            <a:r>
              <a:rPr lang="de-DE" dirty="0" err="1" smtClean="0"/>
              <a:t>pt</a:t>
            </a:r>
            <a:r>
              <a:rPr lang="de-DE" dirty="0" smtClean="0"/>
              <a:t>, ZAB 38 </a:t>
            </a:r>
            <a:r>
              <a:rPr lang="de-DE" dirty="0" err="1" smtClean="0"/>
              <a:t>pt</a:t>
            </a:r>
            <a:endParaRPr lang="de-DE" dirty="0"/>
          </a:p>
        </p:txBody>
      </p:sp>
      <p:pic>
        <p:nvPicPr>
          <p:cNvPr id="12" name="Grafik 7">
            <a:extLst>
              <a:ext uri="{FF2B5EF4-FFF2-40B4-BE49-F238E27FC236}">
                <a16:creationId xmlns:a16="http://schemas.microsoft.com/office/drawing/2014/main" id="{1C0ACD19-F543-1C43-BFD1-D80F58D0B3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1510"/>
            <a:ext cx="2216064" cy="11521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55C8E-A795-E945-84F4-B69CD05EC5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561" y="2522210"/>
            <a:ext cx="8532438" cy="625604"/>
          </a:xfrm>
        </p:spPr>
        <p:txBody>
          <a:bodyPr rIns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>
                <a:solidFill>
                  <a:schemeClr val="tx1"/>
                </a:solidFill>
              </a:rPr>
              <a:t>Untertitel, wenn </a:t>
            </a:r>
            <a:r>
              <a:rPr lang="de-DE" dirty="0" smtClean="0">
                <a:solidFill>
                  <a:schemeClr val="tx1"/>
                </a:solidFill>
              </a:rPr>
              <a:t>nötig, 28 </a:t>
            </a:r>
            <a:r>
              <a:rPr lang="de-DE" dirty="0" err="1" smtClean="0">
                <a:solidFill>
                  <a:schemeClr val="tx1"/>
                </a:solidFill>
              </a:rPr>
              <a:t>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  <a:p>
            <a:pPr lvl="0"/>
            <a:endParaRPr lang="en-VN" dirty="0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3"/>
          </p:nvPr>
        </p:nvSpPr>
        <p:spPr>
          <a:xfrm>
            <a:off x="7673443" y="4723567"/>
            <a:ext cx="1008112" cy="184666"/>
          </a:xfrm>
        </p:spPr>
        <p:txBody>
          <a:bodyPr/>
          <a:lstStyle>
            <a:lvl1pPr algn="r">
              <a:defRPr/>
            </a:lvl1pPr>
          </a:lstStyle>
          <a:p>
            <a:fld id="{2DE3903A-3C51-43FC-AB40-EB1EDD091C64}" type="datetime4">
              <a:rPr lang="de-DE" smtClean="0"/>
              <a:pPr/>
              <a:t>24. Mai 2024</a:t>
            </a:fld>
            <a:endParaRPr lang="de-DE" dirty="0"/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611188" y="3579813"/>
            <a:ext cx="1873250" cy="79419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Logo 1</a:t>
            </a:r>
            <a:endParaRPr lang="de-DE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 hasCustomPrompt="1"/>
          </p:nvPr>
        </p:nvSpPr>
        <p:spPr>
          <a:xfrm>
            <a:off x="2676894" y="3579813"/>
            <a:ext cx="1873250" cy="79419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Logo 2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4742600" y="3579813"/>
            <a:ext cx="1873250" cy="79419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Logo 3</a:t>
            </a:r>
            <a:endParaRPr lang="de-DE" dirty="0"/>
          </a:p>
        </p:txBody>
      </p:sp>
      <p:sp>
        <p:nvSpPr>
          <p:cNvPr id="14" name="Bildplatzhalter 6"/>
          <p:cNvSpPr>
            <a:spLocks noGrp="1"/>
          </p:cNvSpPr>
          <p:nvPr>
            <p:ph type="pic" sz="quarter" idx="18" hasCustomPrompt="1"/>
          </p:nvPr>
        </p:nvSpPr>
        <p:spPr>
          <a:xfrm>
            <a:off x="6808305" y="3579813"/>
            <a:ext cx="1873250" cy="79419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Logo 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333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77A51-461A-7641-A830-E32BF08F7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11710"/>
            <a:ext cx="9164302" cy="865573"/>
          </a:xfrm>
        </p:spPr>
        <p:txBody>
          <a:bodyPr vert="horz" lIns="612000" tIns="0" rIns="612000" bIns="0" rtlCol="0" anchor="ctr" anchorCtr="0">
            <a:noAutofit/>
          </a:bodyPr>
          <a:lstStyle>
            <a:lvl1pPr algn="ctr">
              <a:defRPr lang="en-VN" dirty="0"/>
            </a:lvl1pPr>
          </a:lstStyle>
          <a:p>
            <a:pPr marL="0" lvl="0" algn="ctr"/>
            <a:r>
              <a:rPr lang="en-US" dirty="0" smtClean="0"/>
              <a:t>Text, 38 </a:t>
            </a:r>
            <a:r>
              <a:rPr lang="en-US" dirty="0" err="1" smtClean="0"/>
              <a:t>pt</a:t>
            </a:r>
            <a:endParaRPr lang="en-VN" dirty="0"/>
          </a:p>
        </p:txBody>
      </p:sp>
      <p:pic>
        <p:nvPicPr>
          <p:cNvPr id="9" name="Grafik 7">
            <a:extLst>
              <a:ext uri="{FF2B5EF4-FFF2-40B4-BE49-F238E27FC236}">
                <a16:creationId xmlns:a16="http://schemas.microsoft.com/office/drawing/2014/main" id="{3F81CCFC-52BE-4B43-AEFC-50742D30C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1510"/>
            <a:ext cx="2216064" cy="1152128"/>
          </a:xfrm>
          <a:prstGeom prst="rect">
            <a:avLst/>
          </a:prstGeom>
        </p:spPr>
      </p:pic>
      <p:sp>
        <p:nvSpPr>
          <p:cNvPr id="11" name="Datumsplatzhalter 17"/>
          <p:cNvSpPr>
            <a:spLocks noGrp="1"/>
          </p:cNvSpPr>
          <p:nvPr>
            <p:ph type="dt" sz="half" idx="17"/>
          </p:nvPr>
        </p:nvSpPr>
        <p:spPr>
          <a:xfrm>
            <a:off x="5508104" y="4737722"/>
            <a:ext cx="1008112" cy="184666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2" name="Fußzeilenplatzhalter 18"/>
          <p:cNvSpPr>
            <a:spLocks noGrp="1"/>
          </p:cNvSpPr>
          <p:nvPr>
            <p:ph type="ftr" sz="quarter" idx="18"/>
          </p:nvPr>
        </p:nvSpPr>
        <p:spPr>
          <a:xfrm>
            <a:off x="539552" y="4731990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13" name="Foliennummernplatzhalter 19"/>
          <p:cNvSpPr>
            <a:spLocks noGrp="1"/>
          </p:cNvSpPr>
          <p:nvPr>
            <p:ph type="sldNum" sz="quarter" idx="19"/>
          </p:nvPr>
        </p:nvSpPr>
        <p:spPr>
          <a:xfrm>
            <a:off x="6516216" y="4734847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5231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5859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949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2949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5522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2198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4338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3180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6698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41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bg>
      <p:bgPr>
        <a:solidFill>
          <a:srgbClr val="FFF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 descr="Placeholder for image">
            <a:extLst>
              <a:ext uri="{FF2B5EF4-FFF2-40B4-BE49-F238E27FC236}">
                <a16:creationId xmlns:a16="http://schemas.microsoft.com/office/drawing/2014/main" id="{89600DCA-2F47-554E-8159-25391D2C9A4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132138" cy="51435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endParaRPr lang="en-VN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2230F547-5CE6-4B4E-83A9-F8956FF11E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510" y="4758819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0" i="0" u="none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1" name="Logo" descr="Dresden logo">
            <a:extLst>
              <a:ext uri="{FF2B5EF4-FFF2-40B4-BE49-F238E27FC236}">
                <a16:creationId xmlns:a16="http://schemas.microsoft.com/office/drawing/2014/main" id="{FA45B5A2-6A1F-CC43-B5B4-B6BC97A82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11510"/>
            <a:ext cx="2216064" cy="1152128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>
          <a:xfrm>
            <a:off x="3809672" y="4717835"/>
            <a:ext cx="4752528" cy="274637"/>
          </a:xfrm>
        </p:spPr>
        <p:txBody>
          <a:bodyPr/>
          <a:lstStyle/>
          <a:p>
            <a:r>
              <a:rPr lang="de-DE" dirty="0" smtClean="0"/>
              <a:t>Amtsbezeichnung oder Folientitel</a:t>
            </a:r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3809672" y="4654317"/>
            <a:ext cx="2520280" cy="138499"/>
          </a:xfrm>
          <a:prstGeom prst="rect">
            <a:avLst/>
          </a:prstGeom>
          <a:noFill/>
        </p:spPr>
        <p:txBody>
          <a:bodyPr wrap="square" lIns="0" tIns="0" bIns="0" rtlCol="0" anchor="b" anchorCtr="0">
            <a:spAutoFit/>
          </a:bodyPr>
          <a:lstStyle/>
          <a:p>
            <a:r>
              <a:rPr lang="de-DE" sz="900" b="1" dirty="0" smtClean="0">
                <a:latin typeface="+mj-lt"/>
              </a:rPr>
              <a:t>Landeshauptstadt Dresden</a:t>
            </a:r>
            <a:endParaRPr lang="de-DE" sz="900" b="1" dirty="0">
              <a:latin typeface="+mj-lt"/>
            </a:endParaRPr>
          </a:p>
        </p:txBody>
      </p:sp>
      <p:sp>
        <p:nvSpPr>
          <p:cNvPr id="15" name="Titel 14"/>
          <p:cNvSpPr>
            <a:spLocks noGrp="1"/>
          </p:cNvSpPr>
          <p:nvPr>
            <p:ph type="title" hasCustomPrompt="1"/>
          </p:nvPr>
        </p:nvSpPr>
        <p:spPr>
          <a:xfrm>
            <a:off x="3779911" y="2349492"/>
            <a:ext cx="5364089" cy="86557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der Präsentation</a:t>
            </a:r>
            <a:br>
              <a:rPr lang="de-DE" dirty="0" smtClean="0"/>
            </a:br>
            <a:r>
              <a:rPr lang="de-DE" dirty="0" smtClean="0"/>
              <a:t>hier zweizeilig, 38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E7A55C8E-A795-E945-84F4-B69CD05EC5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79911" y="3314837"/>
            <a:ext cx="5352075" cy="1139823"/>
          </a:xfrm>
        </p:spPr>
        <p:txBody>
          <a:bodyPr rIns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sz="28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 smtClean="0">
                <a:solidFill>
                  <a:schemeClr val="tx1"/>
                </a:solidFill>
              </a:rPr>
              <a:t>Untertitel, wenn nötig, 28 </a:t>
            </a:r>
            <a:r>
              <a:rPr lang="de-DE" dirty="0" err="1" smtClean="0">
                <a:solidFill>
                  <a:schemeClr val="tx1"/>
                </a:solidFill>
              </a:rPr>
              <a:t>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Datumsplatzhalter 25"/>
          <p:cNvSpPr>
            <a:spLocks noGrp="1"/>
          </p:cNvSpPr>
          <p:nvPr>
            <p:ph type="dt" sz="half" idx="13"/>
          </p:nvPr>
        </p:nvSpPr>
        <p:spPr>
          <a:xfrm>
            <a:off x="7673443" y="4723567"/>
            <a:ext cx="1008112" cy="184666"/>
          </a:xfrm>
        </p:spPr>
        <p:txBody>
          <a:bodyPr/>
          <a:lstStyle>
            <a:lvl1pPr algn="r">
              <a:defRPr/>
            </a:lvl1pPr>
          </a:lstStyle>
          <a:p>
            <a:fld id="{2DE3903A-3C51-43FC-AB40-EB1EDD091C64}" type="datetime4">
              <a:rPr lang="de-DE" smtClean="0"/>
              <a:pPr/>
              <a:t>24. Mai 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1289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4841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3888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3809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1" y="720001"/>
            <a:ext cx="8388350" cy="3651975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+mn-lt"/>
              </a:defRPr>
            </a:lvl1pPr>
            <a:lvl2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2pPr>
            <a:lvl3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3pPr>
            <a:lvl4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4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33514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1" y="720001"/>
            <a:ext cx="8388350" cy="3651975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+mn-lt"/>
              </a:defRPr>
            </a:lvl1pPr>
            <a:lvl2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2pPr>
            <a:lvl3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3pPr>
            <a:lvl4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4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208450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1" y="720001"/>
            <a:ext cx="8388350" cy="3651975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+mn-lt"/>
              </a:defRPr>
            </a:lvl1pPr>
            <a:lvl2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2pPr>
            <a:lvl3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3pPr>
            <a:lvl4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4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347019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1" y="720001"/>
            <a:ext cx="8388350" cy="3651975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+mn-lt"/>
              </a:defRPr>
            </a:lvl1pPr>
            <a:lvl2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2pPr>
            <a:lvl3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3pPr>
            <a:lvl4pPr>
              <a:buClr>
                <a:schemeClr val="accent1">
                  <a:lumMod val="75000"/>
                </a:schemeClr>
              </a:buClr>
              <a:defRPr b="0" i="0">
                <a:latin typeface="+mn-lt"/>
                <a:cs typeface="Calibri Light"/>
              </a:defRPr>
            </a:lvl4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596439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berschrift, Text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39501"/>
            <a:ext cx="8142003" cy="118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Überschrift, Text W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3757-CB4F-4F8C-B4A7-D26F1BB05932}" type="datetime1">
              <a:rPr lang="de-DE" smtClean="0"/>
              <a:t>24.05.2024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Economic Development Office, Smart City | www.dresden.de/tomorrowshome</a:t>
            </a:r>
            <a:endParaRPr lang="de-DE" dirty="0"/>
          </a:p>
        </p:txBody>
      </p:sp>
      <p:sp>
        <p:nvSpPr>
          <p:cNvPr id="6" name="Text Placeholder 7" descr="Two-column text placeholder, edit by clicking">
            <a:extLst>
              <a:ext uri="{FF2B5EF4-FFF2-40B4-BE49-F238E27FC236}">
                <a16:creationId xmlns:a16="http://schemas.microsoft.com/office/drawing/2014/main" id="{45E0FE23-BED0-984A-A82C-6F6A6C945C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22" y="1527502"/>
            <a:ext cx="8603379" cy="2916457"/>
          </a:xfrm>
        </p:spPr>
        <p:txBody>
          <a:bodyPr rIns="612000" numCol="1"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u="none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algn="l"/>
            <a:r>
              <a:rPr lang="de-DE" sz="2400" dirty="0" smtClean="0">
                <a:solidFill>
                  <a:schemeClr val="tx1"/>
                </a:solidFill>
              </a:rPr>
              <a:t>Text, 24 </a:t>
            </a:r>
            <a:r>
              <a:rPr lang="de-DE" sz="2400" dirty="0" err="1" smtClean="0">
                <a:solidFill>
                  <a:schemeClr val="tx1"/>
                </a:solidFill>
              </a:rPr>
              <a:t>pt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8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>
            <a:spLocks/>
          </p:cNvSpPr>
          <p:nvPr userDrawn="1"/>
        </p:nvSpPr>
        <p:spPr bwMode="auto">
          <a:xfrm>
            <a:off x="0" y="1"/>
            <a:ext cx="9144798" cy="51435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de-DE" sz="3400" b="0" i="0" u="none" strike="noStrike" cap="none" normalizeH="0" baseline="0">
              <a:ln>
                <a:noFill/>
              </a:ln>
              <a:solidFill>
                <a:srgbClr val="8B711C"/>
              </a:solidFill>
              <a:effectLst/>
              <a:latin typeface="Arial Narrow" pitchFamily="34" charset="0"/>
            </a:endParaRPr>
          </a:p>
        </p:txBody>
      </p:sp>
      <p:pic>
        <p:nvPicPr>
          <p:cNvPr id="17" name="Grafik 16" descr="Hintergründe_PPT_2.png"/>
          <p:cNvPicPr>
            <a:picLocks noChangeAspect="1"/>
          </p:cNvPicPr>
          <p:nvPr userDrawn="1"/>
        </p:nvPicPr>
        <p:blipFill rotWithShape="1">
          <a:blip r:embed="rId2" cstate="print"/>
          <a:srcRect t="84686" b="369"/>
          <a:stretch/>
        </p:blipFill>
        <p:spPr>
          <a:xfrm>
            <a:off x="1848359" y="4371974"/>
            <a:ext cx="7296439" cy="771525"/>
          </a:xfrm>
          <a:prstGeom prst="rect">
            <a:avLst/>
          </a:prstGeom>
        </p:spPr>
      </p:pic>
      <p:sp>
        <p:nvSpPr>
          <p:cNvPr id="18" name="Text Box 6"/>
          <p:cNvSpPr txBox="1">
            <a:spLocks noChangeArrowheads="1"/>
          </p:cNvSpPr>
          <p:nvPr userDrawn="1"/>
        </p:nvSpPr>
        <p:spPr bwMode="auto">
          <a:xfrm>
            <a:off x="4644008" y="4571062"/>
            <a:ext cx="282325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995363" eaLnBrk="0" hangingPunct="0">
              <a:defRPr sz="2400">
                <a:solidFill>
                  <a:srgbClr val="8B711C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defTabSz="995363" eaLnBrk="0" hangingPunct="0">
              <a:defRPr sz="2400">
                <a:solidFill>
                  <a:srgbClr val="8B711C"/>
                </a:solidFill>
                <a:latin typeface="Arial Narrow" charset="0"/>
                <a:ea typeface="ＭＳ Ｐゴシック" charset="0"/>
              </a:defRPr>
            </a:lvl2pPr>
            <a:lvl3pPr marL="1143000" indent="-228600" defTabSz="995363" eaLnBrk="0" hangingPunct="0">
              <a:defRPr sz="2400">
                <a:solidFill>
                  <a:srgbClr val="8B711C"/>
                </a:solidFill>
                <a:latin typeface="Arial Narrow" charset="0"/>
                <a:ea typeface="ＭＳ Ｐゴシック" charset="0"/>
              </a:defRPr>
            </a:lvl3pPr>
            <a:lvl4pPr marL="1600200" indent="-228600" defTabSz="995363" eaLnBrk="0" hangingPunct="0">
              <a:defRPr sz="2400">
                <a:solidFill>
                  <a:srgbClr val="8B711C"/>
                </a:solidFill>
                <a:latin typeface="Arial Narrow" charset="0"/>
                <a:ea typeface="ＭＳ Ｐゴシック" charset="0"/>
              </a:defRPr>
            </a:lvl4pPr>
            <a:lvl5pPr marL="2057400" indent="-228600" defTabSz="995363" eaLnBrk="0" hangingPunct="0">
              <a:defRPr sz="2400">
                <a:solidFill>
                  <a:srgbClr val="8B711C"/>
                </a:solidFill>
                <a:latin typeface="Arial Narrow" charset="0"/>
                <a:ea typeface="ＭＳ Ｐゴシック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8B711C"/>
                </a:solidFill>
                <a:latin typeface="Arial Narrow" charset="0"/>
                <a:ea typeface="ＭＳ Ｐゴシック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8B711C"/>
                </a:solidFill>
                <a:latin typeface="Arial Narrow" charset="0"/>
                <a:ea typeface="ＭＳ Ｐゴシック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8B711C"/>
                </a:solidFill>
                <a:latin typeface="Arial Narrow" charset="0"/>
                <a:ea typeface="ＭＳ Ｐゴシック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8B711C"/>
                </a:solidFill>
                <a:latin typeface="Arial Narrow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de-DE" sz="1300" baseline="0">
                <a:solidFill>
                  <a:schemeClr val="tx1"/>
                </a:solidFill>
                <a:latin typeface="+mn-lt"/>
              </a:rPr>
              <a:t>Landeshauptstadt Dresden</a:t>
            </a: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815847" y="2064743"/>
            <a:ext cx="7019540" cy="226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1561" tIns="35780" rIns="71561" bIns="35780"/>
          <a:lstStyle/>
          <a:p>
            <a:pPr defTabSz="778971"/>
            <a:endParaRPr lang="de-DE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436564" y="1203598"/>
            <a:ext cx="8383586" cy="980537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5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Sächsische Metropole im Herzen Europas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6564" y="195263"/>
            <a:ext cx="8383586" cy="71380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City </a:t>
            </a:r>
            <a:r>
              <a:rPr lang="de-DE" err="1"/>
              <a:t>of</a:t>
            </a:r>
            <a:r>
              <a:rPr lang="de-DE"/>
              <a:t> Dresden</a:t>
            </a:r>
          </a:p>
        </p:txBody>
      </p:sp>
    </p:spTree>
    <p:extLst>
      <p:ext uri="{BB962C8B-B14F-4D97-AF65-F5344CB8AC3E}">
        <p14:creationId xmlns:p14="http://schemas.microsoft.com/office/powerpoint/2010/main" val="4289012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84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uf Bild hell">
    <p:bg>
      <p:bgPr>
        <a:solidFill>
          <a:srgbClr val="FFF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10B72-5678-6D45-974C-130EA5DD0A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11863" cy="5143500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endParaRPr lang="en-VN" dirty="0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D766A948-87F4-1D4C-861B-C9397526CB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11510"/>
            <a:ext cx="2216064" cy="11521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B340B41-454C-FC4C-8F09-AA20E7E224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555" y="604600"/>
            <a:ext cx="5445308" cy="1248836"/>
          </a:xfrm>
        </p:spPr>
        <p:txBody>
          <a:bodyPr/>
          <a:lstStyle>
            <a:lvl1pPr algn="l">
              <a:lnSpc>
                <a:spcPts val="4500"/>
              </a:lnSpc>
              <a:defRPr lang="en-VN" sz="48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de-DE" sz="4800" b="1" dirty="0"/>
              <a:t>Titel der </a:t>
            </a:r>
            <a:br>
              <a:rPr lang="de-DE" sz="4800" b="1" dirty="0"/>
            </a:br>
            <a:r>
              <a:rPr lang="de-DE" sz="4800" b="1" dirty="0" smtClean="0"/>
              <a:t>Präsentation, 48 </a:t>
            </a:r>
            <a:r>
              <a:rPr lang="de-DE" sz="4800" b="1" dirty="0" err="1" smtClean="0"/>
              <a:t>pt</a:t>
            </a:r>
            <a:endParaRPr lang="de-DE" sz="4800" b="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ECA411-EE39-4A47-B07A-BE4B42473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6555" y="1834872"/>
            <a:ext cx="5445308" cy="793750"/>
          </a:xfrm>
        </p:spPr>
        <p:txBody>
          <a:bodyPr rIns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de-DE" sz="32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>
                <a:solidFill>
                  <a:schemeClr val="tx1"/>
                </a:solidFill>
              </a:rPr>
              <a:t>Untertitel, wenn </a:t>
            </a:r>
            <a:r>
              <a:rPr lang="de-DE" dirty="0" smtClean="0">
                <a:solidFill>
                  <a:schemeClr val="tx1"/>
                </a:solidFill>
              </a:rPr>
              <a:t>nötig, 32 </a:t>
            </a:r>
            <a:r>
              <a:rPr lang="de-DE" dirty="0" err="1" smtClean="0">
                <a:solidFill>
                  <a:schemeClr val="tx1"/>
                </a:solidFill>
              </a:rPr>
              <a:t>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  <a:p>
            <a:pPr lvl="0"/>
            <a:endParaRPr lang="en-VN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98BBBBC-FF95-4A43-A637-263758F2E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95702" y="4644000"/>
            <a:ext cx="1692721" cy="200055"/>
          </a:xfrm>
          <a:prstGeom prst="rect">
            <a:avLst/>
          </a:prstGeom>
        </p:spPr>
        <p:txBody>
          <a:bodyPr vert="horz" lIns="0" tIns="0" rIns="91440" bIns="45720" rtlCol="0" anchor="t" anchorCtr="0"/>
          <a:lstStyle>
            <a:lvl1pPr algn="l">
              <a:defRPr lang="en-US" sz="10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2821EB1A-7CED-4918-8C9B-8224524645AF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0" name="Footer Placeholder 4" descr="Footer where you fill in presentation title, presenter name, etc.">
            <a:extLst>
              <a:ext uri="{FF2B5EF4-FFF2-40B4-BE49-F238E27FC236}">
                <a16:creationId xmlns:a16="http://schemas.microsoft.com/office/drawing/2014/main" id="{39C10E30-0836-CF49-ADFE-63C28EE84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5703" y="4192801"/>
            <a:ext cx="1872208" cy="323165"/>
          </a:xfrm>
          <a:prstGeom prst="rect">
            <a:avLst/>
          </a:prstGeom>
        </p:spPr>
        <p:txBody>
          <a:bodyPr vert="horz" wrap="square" lIns="0" tIns="0" rIns="91440" bIns="45720" rtlCol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900" smtClean="0">
                <a:latin typeface="+mj-lt"/>
              </a:defRPr>
            </a:lvl1pPr>
          </a:lstStyle>
          <a:p>
            <a:r>
              <a:rPr lang="de-DE" smtClean="0"/>
              <a:t>Amtsbezeichnung oder Folientitel</a:t>
            </a:r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4D9A514F-FC92-E043-B664-460FBE3368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510" y="4758819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6695702" y="4042421"/>
            <a:ext cx="2520280" cy="138499"/>
          </a:xfrm>
          <a:prstGeom prst="rect">
            <a:avLst/>
          </a:prstGeom>
          <a:noFill/>
        </p:spPr>
        <p:txBody>
          <a:bodyPr wrap="square" lIns="0" tIns="0" bIns="0" rtlCol="0" anchor="b" anchorCtr="0">
            <a:spAutoFit/>
          </a:bodyPr>
          <a:lstStyle/>
          <a:p>
            <a:r>
              <a:rPr lang="de-DE" sz="900" b="1" dirty="0" smtClean="0">
                <a:latin typeface="+mj-lt"/>
              </a:rPr>
              <a:t>Landeshauptstadt Dresden</a:t>
            </a:r>
            <a:endParaRPr lang="de-DE" sz="9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3586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 5">
            <a:extLst>
              <a:ext uri="{FF2B5EF4-FFF2-40B4-BE49-F238E27FC236}">
                <a16:creationId xmlns:a16="http://schemas.microsoft.com/office/drawing/2014/main" id="{97A049D1-3E59-7742-B1C4-5329AF6F446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411511"/>
            <a:ext cx="6732232" cy="144016"/>
          </a:xfrm>
          <a:custGeom>
            <a:avLst/>
            <a:gdLst>
              <a:gd name="connsiteX0" fmla="*/ 0 w 6732232"/>
              <a:gd name="connsiteY0" fmla="*/ 0 h 144016"/>
              <a:gd name="connsiteX1" fmla="*/ 6660232 w 6732232"/>
              <a:gd name="connsiteY1" fmla="*/ 0 h 144016"/>
              <a:gd name="connsiteX2" fmla="*/ 6660232 w 6732232"/>
              <a:gd name="connsiteY2" fmla="*/ 16 h 144016"/>
              <a:gd name="connsiteX3" fmla="*/ 6732232 w 6732232"/>
              <a:gd name="connsiteY3" fmla="*/ 72016 h 144016"/>
              <a:gd name="connsiteX4" fmla="*/ 6660232 w 6732232"/>
              <a:gd name="connsiteY4" fmla="*/ 144016 h 144016"/>
              <a:gd name="connsiteX5" fmla="*/ 0 w 6732232"/>
              <a:gd name="connsiteY5" fmla="*/ 144016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2232" h="144016">
                <a:moveTo>
                  <a:pt x="0" y="0"/>
                </a:moveTo>
                <a:lnTo>
                  <a:pt x="6660232" y="0"/>
                </a:lnTo>
                <a:lnTo>
                  <a:pt x="6660232" y="16"/>
                </a:lnTo>
                <a:cubicBezTo>
                  <a:pt x="6699997" y="16"/>
                  <a:pt x="6732232" y="32251"/>
                  <a:pt x="6732232" y="72016"/>
                </a:cubicBezTo>
                <a:cubicBezTo>
                  <a:pt x="6732232" y="111781"/>
                  <a:pt x="6699997" y="144016"/>
                  <a:pt x="6660232" y="144016"/>
                </a:cubicBezTo>
                <a:lnTo>
                  <a:pt x="0" y="144016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953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de-DE" sz="3400" b="0" i="0" u="none" strike="noStrike" cap="none" normalizeH="0" baseline="0">
              <a:ln>
                <a:noFill/>
              </a:ln>
              <a:solidFill>
                <a:srgbClr val="8B711C"/>
              </a:solidFill>
              <a:effectLst/>
              <a:latin typeface="Arial Narrow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843559"/>
            <a:ext cx="8388350" cy="3384376"/>
          </a:xfrm>
        </p:spPr>
        <p:txBody>
          <a:bodyPr/>
          <a:lstStyle>
            <a:lvl1pPr marL="275808" indent="-275808">
              <a:buClr>
                <a:srgbClr val="FBE01D"/>
              </a:buClr>
              <a:buFont typeface="Systemschrift Normal"/>
              <a:buChar char="■"/>
              <a:defRPr>
                <a:latin typeface="+mn-lt"/>
              </a:defRPr>
            </a:lvl1pPr>
            <a:lvl2pPr marL="705670" indent="-289474">
              <a:buClr>
                <a:srgbClr val="FBE01D"/>
              </a:buClr>
              <a:buFont typeface="Systemschrift Normal"/>
              <a:buChar char="■"/>
              <a:defRPr sz="1600" b="0" i="0">
                <a:latin typeface="+mn-lt"/>
                <a:cs typeface="Calibri Light"/>
              </a:defRPr>
            </a:lvl2pPr>
            <a:lvl3pPr marL="1124352" indent="-278293">
              <a:buClr>
                <a:srgbClr val="FBE01D"/>
              </a:buClr>
              <a:buFont typeface="Systemschrift Normal"/>
              <a:buChar char="■"/>
              <a:defRPr sz="1600" b="0" i="0">
                <a:latin typeface="+mn-lt"/>
                <a:cs typeface="Calibri Light"/>
              </a:defRPr>
            </a:lvl3pPr>
            <a:lvl4pPr marL="1543033" indent="-275808">
              <a:buClr>
                <a:srgbClr val="FBE01D"/>
              </a:buClr>
              <a:buFont typeface="Systemschrift Normal"/>
              <a:buChar char="■"/>
              <a:defRPr sz="1400" b="0" i="0">
                <a:latin typeface="+mn-lt"/>
                <a:cs typeface="Calibri Light"/>
              </a:defRPr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2E7A61-2CD6-2C4C-B1CD-35326860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23478"/>
            <a:ext cx="6374532" cy="360040"/>
          </a:xfrm>
          <a:prstGeom prst="rect">
            <a:avLst/>
          </a:prstGeom>
        </p:spPr>
        <p:txBody>
          <a:bodyPr/>
          <a:lstStyle>
            <a:lvl1pPr>
              <a:defRPr sz="2500" baseline="0">
                <a:latin typeface="Pastelaria" pitchFamily="2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706537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181" y="3305533"/>
            <a:ext cx="7772943" cy="1021573"/>
          </a:xfrm>
          <a:prstGeom prst="rect">
            <a:avLst/>
          </a:prstGeom>
        </p:spPr>
        <p:txBody>
          <a:bodyPr/>
          <a:lstStyle>
            <a:lvl1pPr algn="l">
              <a:defRPr sz="3100" b="0" cap="none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181" y="2180292"/>
            <a:ext cx="7772943" cy="1125242"/>
          </a:xfrm>
        </p:spPr>
        <p:txBody>
          <a:bodyPr anchor="b"/>
          <a:lstStyle>
            <a:lvl1pPr marL="0" indent="0">
              <a:buNone/>
              <a:defRPr sz="1600"/>
            </a:lvl1pPr>
            <a:lvl2pPr marL="357805" indent="0">
              <a:buNone/>
              <a:defRPr sz="1400"/>
            </a:lvl2pPr>
            <a:lvl3pPr marL="715609" indent="0">
              <a:buNone/>
              <a:defRPr sz="1300"/>
            </a:lvl3pPr>
            <a:lvl4pPr marL="1073414" indent="0">
              <a:buNone/>
              <a:defRPr sz="1100"/>
            </a:lvl4pPr>
            <a:lvl5pPr marL="1431219" indent="0">
              <a:buNone/>
              <a:defRPr sz="1100"/>
            </a:lvl5pPr>
            <a:lvl6pPr marL="1789024" indent="0">
              <a:buNone/>
              <a:defRPr sz="1100"/>
            </a:lvl6pPr>
            <a:lvl7pPr marL="2146828" indent="0">
              <a:buNone/>
              <a:defRPr sz="1100"/>
            </a:lvl7pPr>
            <a:lvl8pPr marL="2504633" indent="0">
              <a:buNone/>
              <a:defRPr sz="1100"/>
            </a:lvl8pPr>
            <a:lvl9pPr marL="2862438" indent="0">
              <a:buNone/>
              <a:defRPr sz="11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995831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984" y="720000"/>
            <a:ext cx="3996000" cy="365197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 b="0" i="0">
                <a:latin typeface="Calibri Light"/>
                <a:cs typeface="Calibri Ligh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6016" y="709980"/>
            <a:ext cx="4104134" cy="365197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 b="0" i="0">
                <a:latin typeface="Calibri Light"/>
                <a:cs typeface="Calibri Ligh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656617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H Dres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151159"/>
            <a:ext cx="4065539" cy="4794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7805" indent="0">
              <a:buNone/>
              <a:defRPr sz="1600" b="1"/>
            </a:lvl2pPr>
            <a:lvl3pPr marL="715609" indent="0">
              <a:buNone/>
              <a:defRPr sz="1400" b="1"/>
            </a:lvl3pPr>
            <a:lvl4pPr marL="1073414" indent="0">
              <a:buNone/>
              <a:defRPr sz="1300" b="1"/>
            </a:lvl4pPr>
            <a:lvl5pPr marL="1431219" indent="0">
              <a:buNone/>
              <a:defRPr sz="1300" b="1"/>
            </a:lvl5pPr>
            <a:lvl6pPr marL="1789024" indent="0">
              <a:buNone/>
              <a:defRPr sz="1300" b="1"/>
            </a:lvl6pPr>
            <a:lvl7pPr marL="2146828" indent="0">
              <a:buNone/>
              <a:defRPr sz="1300" b="1"/>
            </a:lvl7pPr>
            <a:lvl8pPr marL="2504633" indent="0">
              <a:buNone/>
              <a:defRPr sz="1300" b="1"/>
            </a:lvl8pPr>
            <a:lvl9pPr marL="2862438" indent="0">
              <a:buNone/>
              <a:defRPr sz="13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1800" y="1630630"/>
            <a:ext cx="4065539" cy="2741346"/>
          </a:xfrm>
        </p:spPr>
        <p:txBody>
          <a:bodyPr/>
          <a:lstStyle>
            <a:lvl1pPr>
              <a:defRPr sz="1900"/>
            </a:lvl1pPr>
            <a:lvl2pPr>
              <a:buClr>
                <a:schemeClr val="accent1">
                  <a:lumMod val="75000"/>
                </a:schemeClr>
              </a:buClr>
              <a:defRPr sz="1600" b="0" i="0">
                <a:latin typeface="Calibri Light"/>
                <a:cs typeface="Calibri Light"/>
              </a:defRPr>
            </a:lvl2pPr>
            <a:lvl3pPr>
              <a:buClr>
                <a:schemeClr val="accent1">
                  <a:lumMod val="75000"/>
                </a:schemeClr>
              </a:buClr>
              <a:defRPr sz="1400" b="0" i="0">
                <a:latin typeface="Calibri Light"/>
                <a:cs typeface="Calibri Light"/>
              </a:defRPr>
            </a:lvl3pPr>
            <a:lvl4pPr>
              <a:buClr>
                <a:schemeClr val="accent1">
                  <a:lumMod val="75000"/>
                </a:schemeClr>
              </a:buClr>
              <a:defRPr sz="1300" b="0" i="0">
                <a:latin typeface="Calibri Light"/>
                <a:cs typeface="Calibri Light"/>
              </a:defRPr>
            </a:lvl4pPr>
            <a:lvl5pPr>
              <a:defRPr sz="1300" b="0" i="0">
                <a:latin typeface="Calibri Light"/>
                <a:cs typeface="Calibri Light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304" y="1151159"/>
            <a:ext cx="4174846" cy="4794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7805" indent="0">
              <a:buNone/>
              <a:defRPr sz="1600" b="1"/>
            </a:lvl2pPr>
            <a:lvl3pPr marL="715609" indent="0">
              <a:buNone/>
              <a:defRPr sz="1400" b="1"/>
            </a:lvl3pPr>
            <a:lvl4pPr marL="1073414" indent="0">
              <a:buNone/>
              <a:defRPr sz="1300" b="1"/>
            </a:lvl4pPr>
            <a:lvl5pPr marL="1431219" indent="0">
              <a:buNone/>
              <a:defRPr sz="1300" b="1"/>
            </a:lvl5pPr>
            <a:lvl6pPr marL="1789024" indent="0">
              <a:buNone/>
              <a:defRPr sz="1300" b="1"/>
            </a:lvl6pPr>
            <a:lvl7pPr marL="2146828" indent="0">
              <a:buNone/>
              <a:defRPr sz="1300" b="1"/>
            </a:lvl7pPr>
            <a:lvl8pPr marL="2504633" indent="0">
              <a:buNone/>
              <a:defRPr sz="1300" b="1"/>
            </a:lvl8pPr>
            <a:lvl9pPr marL="2862438" indent="0">
              <a:buNone/>
              <a:defRPr sz="13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304" y="1630630"/>
            <a:ext cx="4174846" cy="2741346"/>
          </a:xfrm>
        </p:spPr>
        <p:txBody>
          <a:bodyPr/>
          <a:lstStyle>
            <a:lvl1pPr>
              <a:defRPr sz="1900"/>
            </a:lvl1pPr>
            <a:lvl2pPr>
              <a:buClr>
                <a:schemeClr val="accent1">
                  <a:lumMod val="75000"/>
                </a:schemeClr>
              </a:buClr>
              <a:defRPr sz="1600" b="0" i="0">
                <a:latin typeface="Calibri Light"/>
                <a:cs typeface="Calibri Light"/>
              </a:defRPr>
            </a:lvl2pPr>
            <a:lvl3pPr>
              <a:buClr>
                <a:schemeClr val="accent1">
                  <a:lumMod val="75000"/>
                </a:schemeClr>
              </a:buClr>
              <a:defRPr sz="1400" b="0" i="0">
                <a:latin typeface="Calibri Light"/>
                <a:cs typeface="Calibri Light"/>
              </a:defRPr>
            </a:lvl3pPr>
            <a:lvl4pPr>
              <a:buClr>
                <a:schemeClr val="accent1">
                  <a:lumMod val="75000"/>
                </a:schemeClr>
              </a:buClr>
              <a:defRPr sz="1300" b="0" i="0">
                <a:latin typeface="Calibri Light"/>
                <a:cs typeface="Calibri Light"/>
              </a:defRPr>
            </a:lvl4pPr>
            <a:lvl5pPr>
              <a:defRPr sz="1300" b="0" i="0">
                <a:latin typeface="Calibri Light"/>
                <a:cs typeface="Calibri Light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marL="275808" marR="0" lvl="0" indent="-275808" algn="l" defTabSz="778971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/>
              <a:t>Textmasterformat bearbeiten</a:t>
            </a:r>
          </a:p>
          <a:p>
            <a:pPr marL="275808" marR="0" lvl="1" indent="-275808" algn="l" defTabSz="778971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/>
              <a:t>Zweite Ebene</a:t>
            </a:r>
          </a:p>
          <a:p>
            <a:pPr marL="275808" marR="0" lvl="2" indent="-275808" algn="l" defTabSz="778971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/>
              <a:t>Dritte Ebene</a:t>
            </a:r>
          </a:p>
          <a:p>
            <a:pPr marL="275808" marR="0" lvl="3" indent="-275808" algn="l" defTabSz="778971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7395998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7572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472" y="746526"/>
            <a:ext cx="3008181" cy="871469"/>
          </a:xfrm>
          <a:prstGeom prst="rect">
            <a:avLst/>
          </a:prstGeom>
        </p:spPr>
        <p:txBody>
          <a:bodyPr anchor="b"/>
          <a:lstStyle>
            <a:lvl1pPr algn="l">
              <a:defRPr sz="1600" b="0"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608" y="746527"/>
            <a:ext cx="5110921" cy="3625424"/>
          </a:xfrm>
          <a:ln>
            <a:noFill/>
          </a:ln>
        </p:spPr>
        <p:txBody>
          <a:bodyPr/>
          <a:lstStyle>
            <a:lvl1pPr>
              <a:defRPr sz="2500">
                <a:latin typeface="+mn-lt"/>
              </a:defRPr>
            </a:lvl1pPr>
            <a:lvl2pPr>
              <a:buClr>
                <a:schemeClr val="accent1">
                  <a:lumMod val="75000"/>
                </a:schemeClr>
              </a:buClr>
              <a:defRPr sz="2200">
                <a:latin typeface="+mn-lt"/>
              </a:defRPr>
            </a:lvl2pPr>
            <a:lvl3pPr>
              <a:buClr>
                <a:schemeClr val="accent1">
                  <a:lumMod val="75000"/>
                </a:schemeClr>
              </a:buClr>
              <a:defRPr sz="1900">
                <a:latin typeface="+mn-lt"/>
              </a:defRPr>
            </a:lvl3pPr>
            <a:lvl4pPr>
              <a:buClr>
                <a:schemeClr val="accent1">
                  <a:lumMod val="75000"/>
                </a:schemeClr>
              </a:buClr>
              <a:defRPr sz="1600">
                <a:latin typeface="+mn-lt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472" y="1617995"/>
            <a:ext cx="3008181" cy="2753955"/>
          </a:xfrm>
        </p:spPr>
        <p:txBody>
          <a:bodyPr/>
          <a:lstStyle>
            <a:lvl1pPr marL="0" indent="0">
              <a:buNone/>
              <a:defRPr sz="1100">
                <a:latin typeface="+mn-lt"/>
              </a:defRPr>
            </a:lvl1pPr>
            <a:lvl2pPr marL="357805" indent="0">
              <a:buNone/>
              <a:defRPr sz="900"/>
            </a:lvl2pPr>
            <a:lvl3pPr marL="715609" indent="0">
              <a:buNone/>
              <a:defRPr sz="800"/>
            </a:lvl3pPr>
            <a:lvl4pPr marL="1073414" indent="0">
              <a:buNone/>
              <a:defRPr sz="700"/>
            </a:lvl4pPr>
            <a:lvl5pPr marL="1431219" indent="0">
              <a:buNone/>
              <a:defRPr sz="700"/>
            </a:lvl5pPr>
            <a:lvl6pPr marL="1789024" indent="0">
              <a:buNone/>
              <a:defRPr sz="700"/>
            </a:lvl6pPr>
            <a:lvl7pPr marL="2146828" indent="0">
              <a:buNone/>
              <a:defRPr sz="700"/>
            </a:lvl7pPr>
            <a:lvl8pPr marL="2504633" indent="0">
              <a:buNone/>
              <a:defRPr sz="700"/>
            </a:lvl8pPr>
            <a:lvl9pPr marL="2862438" indent="0">
              <a:buNone/>
              <a:defRPr sz="7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665799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877528" y="771550"/>
            <a:ext cx="5849581" cy="3081040"/>
          </a:xfrm>
        </p:spPr>
        <p:txBody>
          <a:bodyPr/>
          <a:lstStyle>
            <a:lvl1pPr marL="0" indent="0">
              <a:buNone/>
              <a:defRPr sz="2500"/>
            </a:lvl1pPr>
            <a:lvl2pPr marL="357805" indent="0">
              <a:buNone/>
              <a:defRPr sz="2200"/>
            </a:lvl2pPr>
            <a:lvl3pPr marL="715609" indent="0">
              <a:buNone/>
              <a:defRPr sz="1900"/>
            </a:lvl3pPr>
            <a:lvl4pPr marL="1073414" indent="0">
              <a:buNone/>
              <a:defRPr sz="1600"/>
            </a:lvl4pPr>
            <a:lvl5pPr marL="1431219" indent="0">
              <a:buNone/>
              <a:defRPr sz="1600"/>
            </a:lvl5pPr>
            <a:lvl6pPr marL="1789024" indent="0">
              <a:buNone/>
              <a:defRPr sz="1600"/>
            </a:lvl6pPr>
            <a:lvl7pPr marL="2146828" indent="0">
              <a:buNone/>
              <a:defRPr sz="1600"/>
            </a:lvl7pPr>
            <a:lvl8pPr marL="2504633" indent="0">
              <a:buNone/>
              <a:defRPr sz="1600"/>
            </a:lvl8pPr>
            <a:lvl9pPr marL="2862438" indent="0">
              <a:buNone/>
              <a:defRPr sz="16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77528" y="3943274"/>
            <a:ext cx="5486943" cy="391864"/>
          </a:xfrm>
        </p:spPr>
        <p:txBody>
          <a:bodyPr/>
          <a:lstStyle>
            <a:lvl1pPr marL="0" indent="0">
              <a:buNone/>
              <a:defRPr sz="1100"/>
            </a:lvl1pPr>
            <a:lvl2pPr marL="357805" indent="0">
              <a:buNone/>
              <a:defRPr sz="900"/>
            </a:lvl2pPr>
            <a:lvl3pPr marL="715609" indent="0">
              <a:buNone/>
              <a:defRPr sz="800"/>
            </a:lvl3pPr>
            <a:lvl4pPr marL="1073414" indent="0">
              <a:buNone/>
              <a:defRPr sz="700"/>
            </a:lvl4pPr>
            <a:lvl5pPr marL="1431219" indent="0">
              <a:buNone/>
              <a:defRPr sz="700"/>
            </a:lvl5pPr>
            <a:lvl6pPr marL="1789024" indent="0">
              <a:buNone/>
              <a:defRPr sz="700"/>
            </a:lvl6pPr>
            <a:lvl7pPr marL="2146828" indent="0">
              <a:buNone/>
              <a:defRPr sz="700"/>
            </a:lvl7pPr>
            <a:lvl8pPr marL="2504633" indent="0">
              <a:buNone/>
              <a:defRPr sz="700"/>
            </a:lvl8pPr>
            <a:lvl9pPr marL="2862438" indent="0">
              <a:buNone/>
              <a:defRPr sz="7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82009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6854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3686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21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uf Bild dkl">
    <p:bg>
      <p:bgPr>
        <a:solidFill>
          <a:srgbClr val="FFF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10B72-5678-6D45-974C-130EA5DD0A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11863" cy="5143500"/>
          </a:xfrm>
          <a:solidFill>
            <a:schemeClr val="tx1"/>
          </a:solidFill>
        </p:spPr>
        <p:txBody>
          <a:bodyPr/>
          <a:lstStyle/>
          <a:p>
            <a:endParaRPr lang="en-VN" dirty="0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D766A948-87F4-1D4C-861B-C9397526CB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11510"/>
            <a:ext cx="2216064" cy="11521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B340B41-454C-FC4C-8F09-AA20E7E224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555" y="604600"/>
            <a:ext cx="5445308" cy="1248836"/>
          </a:xfrm>
        </p:spPr>
        <p:txBody>
          <a:bodyPr/>
          <a:lstStyle>
            <a:lvl1pPr algn="l">
              <a:lnSpc>
                <a:spcPts val="4500"/>
              </a:lnSpc>
              <a:defRPr lang="de-DE" sz="4800" b="1" kern="1200" dirty="0">
                <a:solidFill>
                  <a:srgbClr val="FFE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de-DE" sz="4800" b="1" dirty="0"/>
              <a:t>Titel der </a:t>
            </a:r>
            <a:br>
              <a:rPr lang="de-DE" sz="4800" b="1" dirty="0"/>
            </a:br>
            <a:r>
              <a:rPr lang="de-DE" sz="4800" b="1" dirty="0" smtClean="0"/>
              <a:t>Präsentation, 48 </a:t>
            </a:r>
            <a:r>
              <a:rPr lang="de-DE" sz="4800" b="1" dirty="0" err="1" smtClean="0"/>
              <a:t>pt</a:t>
            </a:r>
            <a:endParaRPr lang="de-DE" sz="4800" b="1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98BBBBC-FF95-4A43-A637-263758F2E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95702" y="4644000"/>
            <a:ext cx="1692721" cy="200055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>
              <a:defRPr lang="en-US" sz="10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7E08970D-CE92-4F17-B86A-067D823EB916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CD80F41-91D9-AC41-9BAE-DEE1120F43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258" y="1873374"/>
            <a:ext cx="5445308" cy="914400"/>
          </a:xfrm>
        </p:spPr>
        <p:txBody>
          <a:bodyPr rIns="576000">
            <a:noAutofit/>
          </a:bodyPr>
          <a:lstStyle>
            <a:lvl1pPr marL="0" indent="0">
              <a:buNone/>
              <a:defRPr sz="3200">
                <a:solidFill>
                  <a:srgbClr val="FFFFFF"/>
                </a:solidFill>
                <a:latin typeface="+mj-lt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err="1"/>
              <a:t>Untertitel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 smtClean="0"/>
              <a:t>nötig</a:t>
            </a:r>
            <a:r>
              <a:rPr lang="en-US" dirty="0" smtClean="0"/>
              <a:t>, 32 </a:t>
            </a:r>
            <a:r>
              <a:rPr lang="en-US" dirty="0" err="1" smtClean="0"/>
              <a:t>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Footer Placeholder 4" descr="Footer where you fill in presentation title, presenter name, etc.">
            <a:extLst>
              <a:ext uri="{FF2B5EF4-FFF2-40B4-BE49-F238E27FC236}">
                <a16:creationId xmlns:a16="http://schemas.microsoft.com/office/drawing/2014/main" id="{DD6F62B1-89ED-C046-B1E8-4D3451F11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5703" y="4192801"/>
            <a:ext cx="1872208" cy="323165"/>
          </a:xfrm>
          <a:prstGeom prst="rect">
            <a:avLst/>
          </a:prstGeom>
        </p:spPr>
        <p:txBody>
          <a:bodyPr vert="horz" wrap="square" lIns="0" tIns="0" rIns="91440" bIns="45720" rtlCol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900" smtClean="0">
                <a:latin typeface="+mj-lt"/>
              </a:defRPr>
            </a:lvl1pPr>
          </a:lstStyle>
          <a:p>
            <a:r>
              <a:rPr lang="de-DE" smtClean="0"/>
              <a:t>Amtsbezeichnung oder Folientitel</a:t>
            </a:r>
            <a:endParaRPr lang="en-US" dirty="0"/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559989C-C63E-6346-877A-BF4685193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510" y="4758819"/>
            <a:ext cx="765084" cy="236406"/>
          </a:xfrm>
          <a:solidFill>
            <a:schemeClr val="tx1">
              <a:alpha val="67000"/>
            </a:schemeClr>
          </a:solidFill>
        </p:spPr>
        <p:txBody>
          <a:bodyPr vert="horz" wrap="square" lIns="36000" tIns="36000" rIns="36000" bIns="45720" rtlCol="0" anchor="ctr" anchorCtr="0">
            <a:sp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 lang="en-VN" sz="1000" b="0" i="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9E9A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000" b="1" dirty="0">
                <a:solidFill>
                  <a:schemeClr val="bg1"/>
                </a:solidFill>
              </a:rPr>
              <a:t>© </a:t>
            </a:r>
            <a:r>
              <a:rPr lang="de-DE" sz="1000" b="1" dirty="0" smtClean="0">
                <a:solidFill>
                  <a:schemeClr val="bg1"/>
                </a:solidFill>
              </a:rPr>
              <a:t>Bildrechte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 userDrawn="1"/>
        </p:nvSpPr>
        <p:spPr>
          <a:xfrm>
            <a:off x="6695702" y="4042421"/>
            <a:ext cx="2520280" cy="138499"/>
          </a:xfrm>
          <a:prstGeom prst="rect">
            <a:avLst/>
          </a:prstGeom>
          <a:noFill/>
        </p:spPr>
        <p:txBody>
          <a:bodyPr wrap="square" lIns="0" tIns="0" bIns="0" rtlCol="0" anchor="b" anchorCtr="0">
            <a:spAutoFit/>
          </a:bodyPr>
          <a:lstStyle/>
          <a:p>
            <a:r>
              <a:rPr lang="de-DE" sz="900" b="1" dirty="0" smtClean="0">
                <a:latin typeface="+mj-lt"/>
              </a:rPr>
              <a:t>Landeshauptstadt Dresden</a:t>
            </a:r>
            <a:endParaRPr lang="de-DE" sz="9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83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11797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4501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0232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9746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1749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4202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9677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15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sp 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 that says &quot;Content&quot;">
            <a:extLst>
              <a:ext uri="{FF2B5EF4-FFF2-40B4-BE49-F238E27FC236}">
                <a16:creationId xmlns:a16="http://schemas.microsoft.com/office/drawing/2014/main" id="{DBCB88A6-35EF-0045-9EB3-4155E878C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52" y="339502"/>
            <a:ext cx="8142003" cy="521823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 err="1" smtClean="0"/>
              <a:t>Inhalt</a:t>
            </a:r>
            <a:r>
              <a:rPr lang="en-US" dirty="0" smtClean="0"/>
              <a:t>, 1sp W, 38 </a:t>
            </a:r>
            <a:r>
              <a:rPr lang="en-US" dirty="0" err="1" smtClean="0"/>
              <a:t>pt</a:t>
            </a:r>
            <a:endParaRPr lang="en-VN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5130773"/>
              </p:ext>
            </p:extLst>
          </p:nvPr>
        </p:nvGraphicFramePr>
        <p:xfrm>
          <a:off x="539552" y="1059581"/>
          <a:ext cx="822979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798">
                  <a:extLst>
                    <a:ext uri="{9D8B030D-6E8A-4147-A177-3AD203B41FA5}">
                      <a16:colId xmlns:a16="http://schemas.microsoft.com/office/drawing/2014/main" val="83258458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066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4709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8298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994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2445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3833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4931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849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2318"/>
                  </a:ext>
                </a:extLst>
              </a:tr>
            </a:tbl>
          </a:graphicData>
        </a:graphic>
      </p:graphicFrame>
      <p:sp>
        <p:nvSpPr>
          <p:cNvPr id="8" name="Text Placeholder 7" descr="Text placeholder to fill in main sections of your presentation, edit by clicking">
            <a:extLst>
              <a:ext uri="{FF2B5EF4-FFF2-40B4-BE49-F238E27FC236}">
                <a16:creationId xmlns:a16="http://schemas.microsoft.com/office/drawing/2014/main" id="{3B60330A-BE4B-764D-B79B-5E478FE6D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1059582"/>
            <a:ext cx="8229798" cy="743793"/>
          </a:xfrm>
        </p:spPr>
        <p:txBody>
          <a:bodyPr wrap="square">
            <a:spAutoFit/>
          </a:bodyPr>
          <a:lstStyle>
            <a:lvl1pPr>
              <a:lnSpc>
                <a:spcPts val="2900"/>
              </a:lnSpc>
              <a:spcBef>
                <a:spcPts val="0"/>
              </a:spcBef>
              <a:buClr>
                <a:srgbClr val="FFF000"/>
              </a:buClr>
              <a:defRPr u="none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lvl="0"/>
            <a:r>
              <a:rPr lang="en-US" dirty="0" smtClean="0"/>
              <a:t>Text, 24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539552" y="4717835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6" name="Datumsplatzhalter 2"/>
          <p:cNvSpPr>
            <a:spLocks noGrp="1"/>
          </p:cNvSpPr>
          <p:nvPr>
            <p:ph type="dt" sz="half" idx="10"/>
          </p:nvPr>
        </p:nvSpPr>
        <p:spPr>
          <a:xfrm>
            <a:off x="5508104" y="4723567"/>
            <a:ext cx="1008112" cy="184666"/>
          </a:xfrm>
        </p:spPr>
        <p:txBody>
          <a:bodyPr/>
          <a:lstStyle/>
          <a:p>
            <a:fld id="{ACA8175E-5BCD-4739-8CBE-4D7723B7C4A1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516216" y="4720692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020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sp G">
    <p:bg>
      <p:bgPr>
        <a:solidFill>
          <a:srgbClr val="FFF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 that says &quot;Content&quot;">
            <a:extLst>
              <a:ext uri="{FF2B5EF4-FFF2-40B4-BE49-F238E27FC236}">
                <a16:creationId xmlns:a16="http://schemas.microsoft.com/office/drawing/2014/main" id="{DBCB88A6-35EF-0045-9EB3-4155E878C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52" y="339502"/>
            <a:ext cx="8142003" cy="521823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 err="1" smtClean="0"/>
              <a:t>Inhalt</a:t>
            </a:r>
            <a:r>
              <a:rPr lang="en-US" dirty="0" smtClean="0"/>
              <a:t>, 1sp G</a:t>
            </a:r>
            <a:endParaRPr lang="en-VN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24820211"/>
              </p:ext>
            </p:extLst>
          </p:nvPr>
        </p:nvGraphicFramePr>
        <p:xfrm>
          <a:off x="539552" y="1059581"/>
          <a:ext cx="822979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798">
                  <a:extLst>
                    <a:ext uri="{9D8B030D-6E8A-4147-A177-3AD203B41FA5}">
                      <a16:colId xmlns:a16="http://schemas.microsoft.com/office/drawing/2014/main" val="83258458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066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4709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8298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994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2445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3833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4931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5849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2318"/>
                  </a:ext>
                </a:extLst>
              </a:tr>
            </a:tbl>
          </a:graphicData>
        </a:graphic>
      </p:graphicFrame>
      <p:sp>
        <p:nvSpPr>
          <p:cNvPr id="8" name="Text Placeholder 7" descr="Text placeholder to fill in main sections of your presentation, edit by clicking">
            <a:extLst>
              <a:ext uri="{FF2B5EF4-FFF2-40B4-BE49-F238E27FC236}">
                <a16:creationId xmlns:a16="http://schemas.microsoft.com/office/drawing/2014/main" id="{3B60330A-BE4B-764D-B79B-5E478FE6D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1059582"/>
            <a:ext cx="8229798" cy="1115690"/>
          </a:xfrm>
        </p:spPr>
        <p:txBody>
          <a:bodyPr wrap="square">
            <a:spAutoFit/>
          </a:bodyPr>
          <a:lstStyle>
            <a:lvl1pPr>
              <a:lnSpc>
                <a:spcPts val="2900"/>
              </a:lnSpc>
              <a:spcBef>
                <a:spcPts val="0"/>
              </a:spcBef>
              <a:buClr>
                <a:srgbClr val="A69100"/>
              </a:buClr>
              <a:defRPr u="none" baseline="0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lvl="0"/>
            <a:r>
              <a:rPr lang="en-US" dirty="0" smtClean="0"/>
              <a:t>Text, 24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516216" y="4720692"/>
            <a:ext cx="2165339" cy="184666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539552" y="4717835"/>
            <a:ext cx="4752528" cy="274637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>
          <a:xfrm>
            <a:off x="5508104" y="4723567"/>
            <a:ext cx="1008112" cy="184666"/>
          </a:xfrm>
        </p:spPr>
        <p:txBody>
          <a:bodyPr/>
          <a:lstStyle/>
          <a:p>
            <a:fld id="{ACA8175E-5BCD-4739-8CBE-4D7723B7C4A1}" type="datetime4">
              <a:rPr lang="de-DE" smtClean="0"/>
              <a:t>24. Mai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69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6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9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 descr="Master title style"/>
          <p:cNvSpPr>
            <a:spLocks noGrp="1"/>
          </p:cNvSpPr>
          <p:nvPr>
            <p:ph type="title"/>
          </p:nvPr>
        </p:nvSpPr>
        <p:spPr>
          <a:xfrm>
            <a:off x="539552" y="339502"/>
            <a:ext cx="8142003" cy="865573"/>
          </a:xfrm>
          <a:prstGeom prst="rect">
            <a:avLst/>
          </a:prstGeom>
        </p:spPr>
        <p:txBody>
          <a:bodyPr vert="horz" lIns="0" tIns="36000" rIns="0" bIns="45720" rtlCol="0" anchor="t">
            <a:noAutofit/>
          </a:bodyPr>
          <a:lstStyle/>
          <a:p>
            <a:pPr marL="0"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 descr="Master text style"/>
          <p:cNvSpPr>
            <a:spLocks noGrp="1"/>
          </p:cNvSpPr>
          <p:nvPr>
            <p:ph type="body" idx="1"/>
          </p:nvPr>
        </p:nvSpPr>
        <p:spPr>
          <a:xfrm>
            <a:off x="539552" y="1707654"/>
            <a:ext cx="8142003" cy="2793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 descr="Date palceholder"/>
          <p:cNvSpPr>
            <a:spLocks noGrp="1"/>
          </p:cNvSpPr>
          <p:nvPr>
            <p:ph type="dt" sz="half" idx="2"/>
          </p:nvPr>
        </p:nvSpPr>
        <p:spPr>
          <a:xfrm>
            <a:off x="5508104" y="4723567"/>
            <a:ext cx="1008112" cy="184666"/>
          </a:xfrm>
          <a:prstGeom prst="rect">
            <a:avLst/>
          </a:prstGeom>
        </p:spPr>
        <p:txBody>
          <a:bodyPr vert="horz" wrap="square" lIns="0" tIns="0" rIns="91440" bIns="45720" rtlCol="0" anchor="t">
            <a:spAutoFit/>
          </a:bodyPr>
          <a:lstStyle>
            <a:lvl1pPr>
              <a:defRPr lang="de-DE" sz="900" smtClean="0">
                <a:effectLst/>
                <a:latin typeface="+mj-lt"/>
              </a:defRPr>
            </a:lvl1pPr>
          </a:lstStyle>
          <a:p>
            <a:fld id="{ACA8175E-5BCD-4739-8CBE-4D7723B7C4A1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6" name="Slide Number Placeholder 5" descr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6516216" y="4720692"/>
            <a:ext cx="2165339" cy="184666"/>
          </a:xfrm>
          <a:prstGeom prst="rect">
            <a:avLst/>
          </a:prstGeom>
        </p:spPr>
        <p:txBody>
          <a:bodyPr vert="horz" wrap="square" lIns="0" tIns="0" rIns="91440" bIns="45720" rtlCol="0" anchor="t">
            <a:spAutoFit/>
          </a:bodyPr>
          <a:lstStyle>
            <a:lvl1pPr algn="r">
              <a:defRPr lang="de-DE" sz="900" smtClean="0">
                <a:effectLst/>
                <a:latin typeface="+mj-lt"/>
              </a:defRPr>
            </a:lvl1pPr>
          </a:lstStyle>
          <a:p>
            <a:r>
              <a:rPr lang="en-US" dirty="0" err="1" smtClean="0"/>
              <a:t>Folie</a:t>
            </a:r>
            <a:r>
              <a:rPr lang="en-US" dirty="0" smtClean="0"/>
              <a:t> </a:t>
            </a:r>
            <a:fld id="{01810A45-1857-4C7D-B2E6-5371A332287C}" type="slidenum">
              <a:rPr smtClean="0"/>
              <a:pPr/>
              <a:t>‹Nr.›</a:t>
            </a:fld>
            <a:endParaRPr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539552" y="4717835"/>
            <a:ext cx="4752528" cy="274637"/>
          </a:xfrm>
          <a:prstGeom prst="rect">
            <a:avLst/>
          </a:prstGeom>
        </p:spPr>
        <p:txBody>
          <a:bodyPr vert="horz" lIns="0" tIns="46800" rIns="91440" bIns="0" rtlCol="0" anchor="ctr" anchorCtr="0"/>
          <a:lstStyle>
            <a:lvl1pPr algn="l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539552" y="4677401"/>
            <a:ext cx="2520280" cy="138499"/>
          </a:xfrm>
          <a:prstGeom prst="rect">
            <a:avLst/>
          </a:prstGeom>
          <a:noFill/>
        </p:spPr>
        <p:txBody>
          <a:bodyPr wrap="square" lIns="0" tIns="0" bIns="0" rtlCol="0" anchor="b" anchorCtr="0">
            <a:spAutoFit/>
          </a:bodyPr>
          <a:lstStyle/>
          <a:p>
            <a:r>
              <a:rPr lang="de-DE" sz="900" b="1" dirty="0" smtClean="0">
                <a:latin typeface="+mj-lt"/>
              </a:rPr>
              <a:t>Landeshauptstadt Dresden</a:t>
            </a:r>
            <a:endParaRPr lang="de-DE" sz="900" b="1" dirty="0"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823" r:id="rId2"/>
    <p:sldLayoutId id="2147483824" r:id="rId3"/>
    <p:sldLayoutId id="2147483825" r:id="rId4"/>
    <p:sldLayoutId id="2147483747" r:id="rId5"/>
    <p:sldLayoutId id="2147483770" r:id="rId6"/>
    <p:sldLayoutId id="2147483771" r:id="rId7"/>
    <p:sldLayoutId id="2147483799" r:id="rId8"/>
    <p:sldLayoutId id="2147483812" r:id="rId9"/>
    <p:sldLayoutId id="2147483811" r:id="rId10"/>
    <p:sldLayoutId id="2147483813" r:id="rId11"/>
    <p:sldLayoutId id="2147483801" r:id="rId12"/>
    <p:sldLayoutId id="2147483802" r:id="rId13"/>
    <p:sldLayoutId id="2147483777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22" r:id="rId20"/>
    <p:sldLayoutId id="2147483826" r:id="rId21"/>
    <p:sldLayoutId id="2147483782" r:id="rId22"/>
    <p:sldLayoutId id="2147483783" r:id="rId23"/>
    <p:sldLayoutId id="2147483814" r:id="rId24"/>
    <p:sldLayoutId id="2147483809" r:id="rId25"/>
    <p:sldLayoutId id="2147483815" r:id="rId26"/>
    <p:sldLayoutId id="2147483784" r:id="rId27"/>
    <p:sldLayoutId id="2147483808" r:id="rId28"/>
    <p:sldLayoutId id="2147483785" r:id="rId29"/>
    <p:sldLayoutId id="2147483816" r:id="rId30"/>
    <p:sldLayoutId id="2147483786" r:id="rId31"/>
    <p:sldLayoutId id="2147483817" r:id="rId32"/>
    <p:sldLayoutId id="2147483818" r:id="rId33"/>
    <p:sldLayoutId id="2147483819" r:id="rId34"/>
    <p:sldLayoutId id="2147483820" r:id="rId35"/>
    <p:sldLayoutId id="2147483821" r:id="rId36"/>
    <p:sldLayoutId id="2147483794" r:id="rId37"/>
    <p:sldLayoutId id="2147483795" r:id="rId38"/>
    <p:sldLayoutId id="2147483790" r:id="rId39"/>
    <p:sldLayoutId id="2147483792" r:id="rId40"/>
    <p:sldLayoutId id="2147483831" r:id="rId4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lang="en-US" sz="3800" kern="1200" dirty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9E9A00"/>
        </a:buClr>
        <a:buFont typeface="Wingdings" pitchFamily="2" charset="2"/>
        <a:buChar char="n"/>
        <a:defRPr lang="de-DE" sz="2400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684000" indent="-342000" algn="l" defTabSz="914400" rtl="0" eaLnBrk="1" latinLnBrk="0" hangingPunct="1">
        <a:spcBef>
          <a:spcPct val="20000"/>
        </a:spcBef>
        <a:buClr>
          <a:srgbClr val="9E9A00"/>
        </a:buClr>
        <a:buFont typeface="Wingdings" pitchFamily="2" charset="2"/>
        <a:buChar char="n"/>
        <a:tabLst/>
        <a:defRPr lang="de-DE" sz="2000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026000" indent="-342900" algn="l" defTabSz="914400" rtl="0" eaLnBrk="1" latinLnBrk="0" hangingPunct="1">
        <a:spcBef>
          <a:spcPct val="20000"/>
        </a:spcBef>
        <a:buClr>
          <a:srgbClr val="9E9A00"/>
        </a:buClr>
        <a:buFont typeface="Wingdings" pitchFamily="2" charset="2"/>
        <a:buChar char="n"/>
        <a:defRPr lang="de-DE" sz="180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368000" indent="-342900" algn="l" defTabSz="914400" rtl="0" eaLnBrk="1" latinLnBrk="0" hangingPunct="1">
        <a:spcBef>
          <a:spcPct val="20000"/>
        </a:spcBef>
        <a:buClr>
          <a:srgbClr val="9E9A00"/>
        </a:buClr>
        <a:buFont typeface="Wingdings" pitchFamily="2" charset="2"/>
        <a:buChar char="n"/>
        <a:defRPr lang="de-DE" sz="160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1710000" indent="-342900" algn="l" defTabSz="914400" rtl="0" eaLnBrk="1" latinLnBrk="0" hangingPunct="1">
        <a:spcBef>
          <a:spcPct val="20000"/>
        </a:spcBef>
        <a:buClr>
          <a:srgbClr val="9E9A00"/>
        </a:buClr>
        <a:buFont typeface="Wingdings" pitchFamily="2" charset="2"/>
        <a:buChar char="n"/>
        <a:defRPr lang="en-US" sz="1400" kern="1200" dirty="0" smtClean="0">
          <a:solidFill>
            <a:schemeClr val="tx1"/>
          </a:solidFill>
          <a:latin typeface="+mj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12DBE-4C88-42F4-846E-36E22D2AF52B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6674B-1019-4660-B446-4D790F55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31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7" r:id="rId12"/>
    <p:sldLayoutId id="2147483848" r:id="rId13"/>
    <p:sldLayoutId id="2147483849" r:id="rId14"/>
    <p:sldLayoutId id="2147483850" r:id="rId15"/>
    <p:sldLayoutId id="2147483854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>
            <a:extLst>
              <a:ext uri="{FF2B5EF4-FFF2-40B4-BE49-F238E27FC236}">
                <a16:creationId xmlns:a16="http://schemas.microsoft.com/office/drawing/2014/main" id="{2A8D25E0-0D34-934E-BC8A-E18DB3D47CA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4371411"/>
            <a:ext cx="664125" cy="771525"/>
          </a:xfrm>
          <a:custGeom>
            <a:avLst/>
            <a:gdLst>
              <a:gd name="connsiteX0" fmla="*/ 0 w 664125"/>
              <a:gd name="connsiteY0" fmla="*/ 0 h 771525"/>
              <a:gd name="connsiteX1" fmla="*/ 282621 w 664125"/>
              <a:gd name="connsiteY1" fmla="*/ 0 h 771525"/>
              <a:gd name="connsiteX2" fmla="*/ 282621 w 664125"/>
              <a:gd name="connsiteY2" fmla="*/ 935 h 771525"/>
              <a:gd name="connsiteX3" fmla="*/ 356556 w 664125"/>
              <a:gd name="connsiteY3" fmla="*/ 8388 h 771525"/>
              <a:gd name="connsiteX4" fmla="*/ 664125 w 664125"/>
              <a:gd name="connsiteY4" fmla="*/ 385762 h 771525"/>
              <a:gd name="connsiteX5" fmla="*/ 356556 w 664125"/>
              <a:gd name="connsiteY5" fmla="*/ 763136 h 771525"/>
              <a:gd name="connsiteX6" fmla="*/ 282621 w 664125"/>
              <a:gd name="connsiteY6" fmla="*/ 770590 h 771525"/>
              <a:gd name="connsiteX7" fmla="*/ 282621 w 664125"/>
              <a:gd name="connsiteY7" fmla="*/ 771525 h 771525"/>
              <a:gd name="connsiteX8" fmla="*/ 0 w 664125"/>
              <a:gd name="connsiteY8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125" h="771525">
                <a:moveTo>
                  <a:pt x="0" y="0"/>
                </a:moveTo>
                <a:lnTo>
                  <a:pt x="282621" y="0"/>
                </a:lnTo>
                <a:lnTo>
                  <a:pt x="282621" y="935"/>
                </a:lnTo>
                <a:lnTo>
                  <a:pt x="356556" y="8388"/>
                </a:lnTo>
                <a:cubicBezTo>
                  <a:pt x="532085" y="44307"/>
                  <a:pt x="664125" y="199615"/>
                  <a:pt x="664125" y="385762"/>
                </a:cubicBezTo>
                <a:cubicBezTo>
                  <a:pt x="664125" y="571910"/>
                  <a:pt x="532085" y="727218"/>
                  <a:pt x="356556" y="763136"/>
                </a:cubicBezTo>
                <a:lnTo>
                  <a:pt x="282621" y="770590"/>
                </a:lnTo>
                <a:lnTo>
                  <a:pt x="282621" y="771525"/>
                </a:lnTo>
                <a:lnTo>
                  <a:pt x="0" y="771525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953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de-DE" sz="3400" b="0" i="0" u="none" strike="noStrike" cap="none" normalizeH="0" baseline="0">
              <a:ln>
                <a:noFill/>
              </a:ln>
              <a:solidFill>
                <a:srgbClr val="8B711C"/>
              </a:solidFill>
              <a:effectLst/>
              <a:latin typeface="Arial Narrow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9" r="1" b="21136"/>
          <a:stretch/>
        </p:blipFill>
        <p:spPr>
          <a:xfrm>
            <a:off x="2082" y="722186"/>
            <a:ext cx="9141918" cy="3649787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43558"/>
            <a:ext cx="8388350" cy="341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107331" y="4660043"/>
            <a:ext cx="333861" cy="37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778971"/>
            <a:fld id="{3BF6C13A-5E25-4E5C-9B5D-7EFE46A4B467}" type="slidenum">
              <a:rPr lang="de-DE" sz="1300" smtClean="0">
                <a:solidFill>
                  <a:schemeClr val="tx1"/>
                </a:solidFill>
                <a:latin typeface="+mn-lt"/>
              </a:rPr>
              <a:pPr algn="ctr" defTabSz="778971"/>
              <a:t>‹Nr.›</a:t>
            </a:fld>
            <a:endParaRPr lang="en-GB" sz="13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082" y="0"/>
            <a:ext cx="9141918" cy="720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20000"/>
              </a:srgbClr>
            </a:outerShdw>
          </a:effectLst>
        </p:spPr>
        <p:txBody>
          <a:bodyPr vert="horz" wrap="none" lIns="108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436688" indent="0" defTabSz="995363">
              <a:lnSpc>
                <a:spcPct val="90000"/>
              </a:lnSpc>
              <a:buClr>
                <a:schemeClr val="accent1"/>
              </a:buClr>
            </a:pPr>
            <a:endParaRPr lang="de-DE" sz="180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16" name="9 Imagen" descr="W:\PROYECTOS LABORATORIO\05.I.82 CITYFIED\DESARROLLO\4 - Documentacion Tecnica\4.3 4.4 4.5 Disenno y Desarrollo\WP5\EU_flag_yellow_high.jpg"/>
          <p:cNvPicPr/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42466" y="4638774"/>
            <a:ext cx="401697" cy="27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egnaposto piè di pagina 3"/>
          <p:cNvSpPr txBox="1">
            <a:spLocks/>
          </p:cNvSpPr>
          <p:nvPr userDrawn="1"/>
        </p:nvSpPr>
        <p:spPr>
          <a:xfrm>
            <a:off x="1244163" y="4653039"/>
            <a:ext cx="951573" cy="36698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Co-</a:t>
            </a:r>
            <a:r>
              <a:rPr kumimoji="0" lang="de-DE" sz="65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funded</a:t>
            </a:r>
            <a:r>
              <a:rPr kumimoji="0" lang="de-DE" sz="6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65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</a:t>
            </a:r>
            <a:r>
              <a:rPr kumimoji="0" lang="de-DE" sz="6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65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de-DE" sz="6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European Union</a:t>
            </a:r>
            <a:endParaRPr lang="it-IT" sz="65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object 19"/>
          <p:cNvSpPr/>
          <p:nvPr userDrawn="1"/>
        </p:nvSpPr>
        <p:spPr>
          <a:xfrm>
            <a:off x="6874507" y="120015"/>
            <a:ext cx="1981198" cy="4800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Ecken des Rechtecks auf der gleichen Seite abrunden 17">
            <a:extLst>
              <a:ext uri="{FF2B5EF4-FFF2-40B4-BE49-F238E27FC236}">
                <a16:creationId xmlns:a16="http://schemas.microsoft.com/office/drawing/2014/main" id="{ED773F45-C7A8-1644-894E-4E454E929F52}"/>
              </a:ext>
            </a:extLst>
          </p:cNvPr>
          <p:cNvSpPr/>
          <p:nvPr userDrawn="1"/>
        </p:nvSpPr>
        <p:spPr bwMode="auto">
          <a:xfrm rot="16200000">
            <a:off x="7175141" y="3174641"/>
            <a:ext cx="772090" cy="316563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de-DE" sz="3400" b="0" i="0" u="none" strike="noStrike" cap="none" normalizeH="0" baseline="0">
              <a:ln>
                <a:noFill/>
              </a:ln>
              <a:solidFill>
                <a:srgbClr val="8B711C"/>
              </a:solidFill>
              <a:effectLst/>
              <a:latin typeface="Arial Narrow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397D50E-83C6-6C45-ABA1-CA4D3399975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124654" y="4451454"/>
            <a:ext cx="27179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0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</p:sldLayoutIdLst>
  <p:txStyles>
    <p:titleStyle>
      <a:lvl1pPr algn="l" defTabSz="778971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2433818" algn="l"/>
        </a:tabLst>
        <a:defRPr sz="3400">
          <a:solidFill>
            <a:schemeClr val="tx1"/>
          </a:solidFill>
          <a:latin typeface="+mj-lt"/>
          <a:ea typeface="MS PGothic" pitchFamily="34" charset="-128"/>
          <a:cs typeface="Garamond"/>
        </a:defRPr>
      </a:lvl1pPr>
      <a:lvl2pPr algn="l" defTabSz="778971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2433818" algn="l"/>
        </a:tabLst>
        <a:defRPr sz="3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l" defTabSz="778971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2433818" algn="l"/>
        </a:tabLst>
        <a:defRPr sz="3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l" defTabSz="778971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2433818" algn="l"/>
        </a:tabLst>
        <a:defRPr sz="3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l" defTabSz="778971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2433818" algn="l"/>
        </a:tabLst>
        <a:defRPr sz="3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357805" algn="l" defTabSz="778971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2433818" algn="l"/>
        </a:tabLst>
        <a:defRPr sz="2300" b="1">
          <a:solidFill>
            <a:schemeClr val="tx2"/>
          </a:solidFill>
          <a:latin typeface="Arial Narrow" pitchFamily="34" charset="0"/>
        </a:defRPr>
      </a:lvl6pPr>
      <a:lvl7pPr marL="715609" algn="l" defTabSz="778971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2433818" algn="l"/>
        </a:tabLst>
        <a:defRPr sz="2300" b="1">
          <a:solidFill>
            <a:schemeClr val="tx2"/>
          </a:solidFill>
          <a:latin typeface="Arial Narrow" pitchFamily="34" charset="0"/>
        </a:defRPr>
      </a:lvl7pPr>
      <a:lvl8pPr marL="1073414" algn="l" defTabSz="778971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2433818" algn="l"/>
        </a:tabLst>
        <a:defRPr sz="2300" b="1">
          <a:solidFill>
            <a:schemeClr val="tx2"/>
          </a:solidFill>
          <a:latin typeface="Arial Narrow" pitchFamily="34" charset="0"/>
        </a:defRPr>
      </a:lvl8pPr>
      <a:lvl9pPr marL="1431219" algn="l" defTabSz="778971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2433818" algn="l"/>
        </a:tabLst>
        <a:defRPr sz="2300" b="1">
          <a:solidFill>
            <a:schemeClr val="tx2"/>
          </a:solidFill>
          <a:latin typeface="Arial Narrow" pitchFamily="34" charset="0"/>
        </a:defRPr>
      </a:lvl9pPr>
    </p:titleStyle>
    <p:bodyStyle>
      <a:lvl1pPr marL="275808" indent="-275808" algn="l" defTabSz="778971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rgbClr val="FBE01D"/>
        </a:buClr>
        <a:buFont typeface="Systemschrift Normal"/>
        <a:buChar char="■"/>
        <a:defRPr sz="1800">
          <a:solidFill>
            <a:schemeClr val="tx1"/>
          </a:solidFill>
          <a:latin typeface="Calibri" pitchFamily="34" charset="0"/>
          <a:ea typeface="MS PGothic" pitchFamily="34" charset="-128"/>
          <a:cs typeface="Calibri" pitchFamily="34" charset="0"/>
        </a:defRPr>
      </a:lvl1pPr>
      <a:lvl2pPr marL="705670" indent="-289474" algn="l" defTabSz="778971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MS PGothic" pitchFamily="34" charset="-128"/>
        </a:defRPr>
      </a:lvl2pPr>
      <a:lvl3pPr marL="1124352" indent="-278293" algn="l" defTabSz="778971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MS PGothic" pitchFamily="34" charset="-128"/>
        </a:defRPr>
      </a:lvl3pPr>
      <a:lvl4pPr marL="1543033" indent="-275808" algn="l" defTabSz="778971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555571" indent="-391349" algn="l" defTabSz="778971" rtl="0" eaLnBrk="1" fontAlgn="base" hangingPunct="1">
        <a:spcBef>
          <a:spcPct val="0"/>
        </a:spcBef>
        <a:spcAft>
          <a:spcPct val="0"/>
        </a:spcAft>
        <a:buClr>
          <a:srgbClr val="E89700"/>
        </a:buClr>
        <a:buFont typeface="Wingdings" pitchFamily="2" charset="2"/>
        <a:buChar char="§"/>
        <a:defRPr sz="2000">
          <a:solidFill>
            <a:schemeClr val="tx1"/>
          </a:solidFill>
          <a:latin typeface="Arial" charset="0"/>
          <a:ea typeface="MS PGothic" pitchFamily="34" charset="-128"/>
        </a:defRPr>
      </a:lvl5pPr>
      <a:lvl6pPr marL="2913376" indent="-391349" algn="l" defTabSz="778971" rtl="0" eaLnBrk="1" fontAlgn="base" hangingPunct="1">
        <a:spcBef>
          <a:spcPct val="0"/>
        </a:spcBef>
        <a:spcAft>
          <a:spcPct val="0"/>
        </a:spcAft>
        <a:buClr>
          <a:srgbClr val="E89700"/>
        </a:buClr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6pPr>
      <a:lvl7pPr marL="3271180" indent="-391349" algn="l" defTabSz="778971" rtl="0" eaLnBrk="1" fontAlgn="base" hangingPunct="1">
        <a:spcBef>
          <a:spcPct val="0"/>
        </a:spcBef>
        <a:spcAft>
          <a:spcPct val="0"/>
        </a:spcAft>
        <a:buClr>
          <a:srgbClr val="E89700"/>
        </a:buClr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7pPr>
      <a:lvl8pPr marL="3628985" indent="-391349" algn="l" defTabSz="778971" rtl="0" eaLnBrk="1" fontAlgn="base" hangingPunct="1">
        <a:spcBef>
          <a:spcPct val="0"/>
        </a:spcBef>
        <a:spcAft>
          <a:spcPct val="0"/>
        </a:spcAft>
        <a:buClr>
          <a:srgbClr val="E89700"/>
        </a:buClr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8pPr>
      <a:lvl9pPr marL="3986790" indent="-391349" algn="l" defTabSz="778971" rtl="0" eaLnBrk="1" fontAlgn="base" hangingPunct="1">
        <a:spcBef>
          <a:spcPct val="0"/>
        </a:spcBef>
        <a:spcAft>
          <a:spcPct val="0"/>
        </a:spcAft>
        <a:buClr>
          <a:srgbClr val="E89700"/>
        </a:buClr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de-DE"/>
      </a:defPPr>
      <a:lvl1pPr marL="0" algn="l" defTabSz="7156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805" algn="l" defTabSz="7156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609" algn="l" defTabSz="7156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414" algn="l" defTabSz="7156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219" algn="l" defTabSz="7156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9024" algn="l" defTabSz="7156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828" algn="l" defTabSz="7156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633" algn="l" defTabSz="7156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438" algn="l" defTabSz="7156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E8B00-87AA-4862-B23B-6B2537B82CF2}" type="datetimeFigureOut">
              <a:rPr lang="de-DE" smtClean="0"/>
              <a:t>24.05.2024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E3576-646C-4369-9A2C-283D5EAFE7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80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emf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comments" Target="../comments/commen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dresden.de/informationsportal/#app/mainpage" TargetMode="External"/><Relationship Id="rId2" Type="http://schemas.openxmlformats.org/officeDocument/2006/relationships/hyperlink" Target="http://www.opendata.sachsen.de/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mailto:michael.anz@dresden.de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.jpeg"/><Relationship Id="rId5" Type="http://schemas.openxmlformats.org/officeDocument/2006/relationships/image" Target="../media/image17.png"/><Relationship Id="rId4" Type="http://schemas.openxmlformats.org/officeDocument/2006/relationships/hyperlink" Target="mailto:tgruendemann@dresden.de" TargetMode="External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7FF0857-73FC-E449-9705-79B9048738BD}"/>
              </a:ext>
            </a:extLst>
          </p:cNvPr>
          <p:cNvSpPr/>
          <p:nvPr/>
        </p:nvSpPr>
        <p:spPr bwMode="auto">
          <a:xfrm>
            <a:off x="2610074" y="0"/>
            <a:ext cx="6533926" cy="207750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953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EB20"/>
              </a:buClr>
              <a:buSzTx/>
              <a:buFont typeface="Wingdings" pitchFamily="2" charset="2"/>
              <a:buNone/>
              <a:tabLst/>
              <a:defRPr/>
            </a:pPr>
            <a:endParaRPr kumimoji="0" lang="de-DE" sz="3400" b="0" i="0" u="none" strike="noStrike" kern="1200" cap="none" spc="0" normalizeH="0" baseline="0" noProof="0">
              <a:ln>
                <a:noFill/>
              </a:ln>
              <a:solidFill>
                <a:srgbClr val="8B711C"/>
              </a:solidFill>
              <a:effectLst/>
              <a:uLnTx/>
              <a:uFillTx/>
              <a:latin typeface="Arial Narrow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01D1E59-3398-164E-B81B-F22E6EAF1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57" r="27519" b="30841"/>
          <a:stretch/>
        </p:blipFill>
        <p:spPr>
          <a:xfrm>
            <a:off x="0" y="0"/>
            <a:ext cx="9144000" cy="28595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E1B3DB7-A875-9C4F-88C0-D1CFDFFC9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35" y="737400"/>
            <a:ext cx="1869546" cy="198377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E7189CA-20CA-CE45-B786-2A616CC4E034}"/>
              </a:ext>
            </a:extLst>
          </p:cNvPr>
          <p:cNvSpPr txBox="1"/>
          <p:nvPr/>
        </p:nvSpPr>
        <p:spPr>
          <a:xfrm>
            <a:off x="1983034" y="2571750"/>
            <a:ext cx="4064107" cy="1077218"/>
          </a:xfrm>
          <a:prstGeom prst="round1Rect">
            <a:avLst>
              <a:gd name="adj" fmla="val 25608"/>
            </a:avLst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4000" b="1" i="1" dirty="0" smtClean="0">
                <a:solidFill>
                  <a:srgbClr val="337E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Hitze-Awareness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400" i="1" dirty="0" smtClean="0">
                <a:solidFill>
                  <a:srgbClr val="337E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Michael Anz, LHD</a:t>
            </a:r>
            <a:endParaRPr kumimoji="0" lang="de-DE" sz="2400" i="1" u="none" strike="noStrike" kern="1200" cap="none" spc="0" normalizeH="0" baseline="0" noProof="0" dirty="0">
              <a:ln>
                <a:noFill/>
              </a:ln>
              <a:solidFill>
                <a:srgbClr val="337E33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F7978F42-71E1-674A-9F11-BA236C8865BA}"/>
              </a:ext>
            </a:extLst>
          </p:cNvPr>
          <p:cNvSpPr/>
          <p:nvPr/>
        </p:nvSpPr>
        <p:spPr bwMode="auto">
          <a:xfrm>
            <a:off x="6723459" y="184505"/>
            <a:ext cx="2110269" cy="5254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36000" rIns="10800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953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EB2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srgbClr val="337E33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24. – 26. Mai 2024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81BB8EA-9517-704C-A1CA-1AEBE49F4A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7" y="4548626"/>
            <a:ext cx="1221794" cy="43122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/>
          <a:srcRect l="23075" t="7592" r="26169" b="8499"/>
          <a:stretch/>
        </p:blipFill>
        <p:spPr>
          <a:xfrm>
            <a:off x="5956003" y="2415540"/>
            <a:ext cx="2016224" cy="172819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67" y="4466799"/>
            <a:ext cx="1056684" cy="59487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7864" y="4398109"/>
            <a:ext cx="1080551" cy="1085209"/>
          </a:xfrm>
          <a:prstGeom prst="rect">
            <a:avLst/>
          </a:prstGeom>
        </p:spPr>
      </p:pic>
      <p:pic>
        <p:nvPicPr>
          <p:cNvPr id="14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60BF6E-9D65-41A1-A44C-32F15FD7C4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862370"/>
            <a:ext cx="1728192" cy="53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Challenge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135938" y="4737100"/>
            <a:ext cx="1008062" cy="185738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6978650" y="4735513"/>
            <a:ext cx="2165350" cy="184150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10</a:t>
            </a:fld>
            <a:endParaRPr dirty="0"/>
          </a:p>
        </p:txBody>
      </p:sp>
      <p:sp>
        <p:nvSpPr>
          <p:cNvPr id="8" name="Rechteck 7"/>
          <p:cNvSpPr/>
          <p:nvPr/>
        </p:nvSpPr>
        <p:spPr>
          <a:xfrm>
            <a:off x="2286000" y="-25988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000" dirty="0"/>
              <a:t>Wie sieht eine kreative Lösung für Bevölkerung und Stadt/Kommune aus, die </a:t>
            </a:r>
            <a:r>
              <a:rPr lang="de-DE" sz="2000" b="1" dirty="0"/>
              <a:t>Bewusstsein</a:t>
            </a:r>
            <a:r>
              <a:rPr lang="de-DE" sz="2000" dirty="0"/>
              <a:t> schärft, </a:t>
            </a:r>
            <a:r>
              <a:rPr lang="de-DE" sz="2000" b="1" dirty="0"/>
              <a:t>Sofortmaßnahmen</a:t>
            </a:r>
            <a:r>
              <a:rPr lang="de-DE" sz="2000" dirty="0"/>
              <a:t> und </a:t>
            </a:r>
            <a:r>
              <a:rPr lang="de-DE" sz="2000" b="1" dirty="0"/>
              <a:t>Präventivmaßnahmen</a:t>
            </a:r>
            <a:r>
              <a:rPr lang="de-DE" sz="2000" dirty="0"/>
              <a:t> ermöglicht sowie den </a:t>
            </a:r>
            <a:r>
              <a:rPr lang="de-DE" sz="2000" b="1" dirty="0"/>
              <a:t>Umgang</a:t>
            </a:r>
            <a:r>
              <a:rPr lang="de-DE" sz="2000" dirty="0"/>
              <a:t> mit solchen Hitzeereignissen verbessert?</a:t>
            </a:r>
          </a:p>
          <a:p>
            <a:r>
              <a:rPr lang="de-DE" sz="2000" dirty="0"/>
              <a:t>Wie können wir die verfügbaren Überwärmungsdaten effektiv nutzen, um </a:t>
            </a:r>
            <a:r>
              <a:rPr lang="de-DE" sz="2000" b="1" dirty="0"/>
              <a:t>Informationen und Handlungsempfehlungen</a:t>
            </a:r>
            <a:r>
              <a:rPr lang="de-DE" sz="2000" dirty="0"/>
              <a:t> über verschiedene Kanäle zu verbreiten und dabei besonders vulnerable Bevölkerungsgruppen, öffentliche Einrichtungen oder für den Tourismus relevante Aspekte einzubeziehen?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184061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826230"/>
            <a:ext cx="5347134" cy="3754657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Basis aktuell für </a:t>
            </a:r>
            <a:br>
              <a:rPr lang="de-DE" dirty="0" smtClean="0"/>
            </a:br>
            <a:r>
              <a:rPr lang="de-DE" dirty="0" smtClean="0"/>
              <a:t>Einschätzungen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11</a:t>
            </a:fld>
            <a:endParaRPr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Aktuell: Wetterdienste, </a:t>
            </a:r>
            <a:r>
              <a:rPr lang="de-DE" dirty="0"/>
              <a:t>Klimafunktionskarte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4" y="2459863"/>
            <a:ext cx="1688977" cy="1688977"/>
          </a:xfrm>
          <a:prstGeom prst="rect">
            <a:avLst/>
          </a:prstGeom>
        </p:spPr>
      </p:pic>
      <p:sp>
        <p:nvSpPr>
          <p:cNvPr id="9" name="Textplatzhalter 1"/>
          <p:cNvSpPr txBox="1">
            <a:spLocks/>
          </p:cNvSpPr>
          <p:nvPr/>
        </p:nvSpPr>
        <p:spPr>
          <a:xfrm>
            <a:off x="3851920" y="4148840"/>
            <a:ext cx="2324132" cy="432047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de-DE" sz="24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4000" indent="-3420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tabLst/>
              <a:defRPr lang="de-DE" sz="20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0260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de-DE" sz="18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680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de-DE" sz="16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7100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en-US" sz="14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1800" dirty="0" smtClean="0"/>
              <a:t>Umweltamt LHD 2023</a:t>
            </a:r>
            <a:endParaRPr lang="de-DE" sz="18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41" y="2459863"/>
            <a:ext cx="2352471" cy="10043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2654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Themenstadtplan im Web</a:t>
            </a:r>
          </a:p>
          <a:p>
            <a:r>
              <a:rPr lang="de-DE" dirty="0" smtClean="0"/>
              <a:t>Amtliche Warnhinweise (DWD)</a:t>
            </a:r>
          </a:p>
          <a:p>
            <a:r>
              <a:rPr lang="de-DE" dirty="0" smtClean="0"/>
              <a:t>Gezielte Ansprache (Kommune)</a:t>
            </a:r>
          </a:p>
          <a:p>
            <a:r>
              <a:rPr lang="de-DE" dirty="0" smtClean="0"/>
              <a:t>Hitzefrei 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12</a:t>
            </a:fld>
            <a:endParaRPr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494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Daten?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8135938" y="4722813"/>
            <a:ext cx="1008062" cy="185737"/>
          </a:xfrm>
        </p:spPr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4718050"/>
            <a:ext cx="4752975" cy="274638"/>
          </a:xfrm>
        </p:spPr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6660232" y="4538663"/>
            <a:ext cx="2165350" cy="184150"/>
          </a:xfrm>
        </p:spPr>
        <p:txBody>
          <a:bodyPr/>
          <a:lstStyle/>
          <a:p>
            <a:r>
              <a:rPr lang="en-US" dirty="0" err="1" smtClean="0"/>
              <a:t>Folie</a:t>
            </a:r>
            <a:r>
              <a:rPr lang="en-US" dirty="0" smtClean="0"/>
              <a:t> </a:t>
            </a:r>
            <a:fld id="{01810A45-1857-4C7D-B2E6-5371A332287C}" type="slidenum">
              <a:rPr smtClean="0"/>
              <a:pPr/>
              <a:t>13</a:t>
            </a:fld>
            <a:endParaRPr dirty="0"/>
          </a:p>
        </p:txBody>
      </p:sp>
      <p:pic>
        <p:nvPicPr>
          <p:cNvPr id="9" name="Bild 1">
            <a:extLst>
              <a:ext uri="{FF2B5EF4-FFF2-40B4-BE49-F238E27FC236}">
                <a16:creationId xmlns:a16="http://schemas.microsoft.com/office/drawing/2014/main" id="{023D37E9-DB2D-D8BF-6FA4-43506A910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652" y="746561"/>
            <a:ext cx="3888432" cy="1574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5014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LHD: Abrufbar im Cardo, UZO</a:t>
            </a:r>
          </a:p>
          <a:p>
            <a:r>
              <a:rPr lang="de-DE" dirty="0" smtClean="0"/>
              <a:t>Bürger: Abrufbar vor Ort (TSP)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14</a:t>
            </a:fld>
            <a:endParaRPr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Daten? </a:t>
            </a:r>
            <a:br>
              <a:rPr lang="de-DE" dirty="0" smtClean="0"/>
            </a:br>
            <a:r>
              <a:rPr lang="de-DE" dirty="0" smtClean="0"/>
              <a:t>Sensor-Netzwerk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634" y="339501"/>
            <a:ext cx="4268511" cy="4268511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 bwMode="auto">
          <a:xfrm>
            <a:off x="1907426" y="4097533"/>
            <a:ext cx="3528392" cy="40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778971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None/>
              <a:defRPr sz="2500" baseline="0">
                <a:solidFill>
                  <a:schemeClr val="tx1"/>
                </a:solidFill>
                <a:latin typeface="+mn-lt"/>
                <a:ea typeface="MS PGothic" pitchFamily="34" charset="-128"/>
                <a:cs typeface="Calibri" pitchFamily="34" charset="0"/>
              </a:defRPr>
            </a:lvl1pPr>
            <a:lvl2pPr marL="705670" indent="-289474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24352" indent="-278293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543033" indent="-275808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555571" indent="-391349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E897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913376" indent="-391349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E897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71180" indent="-391349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E897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28985" indent="-391349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E897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986790" indent="-391349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E897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50" kern="0" dirty="0" smtClean="0">
                <a:solidFill>
                  <a:schemeClr val="bg1"/>
                </a:solidFill>
              </a:rPr>
              <a:t>© </a:t>
            </a:r>
            <a:r>
              <a:rPr lang="de-DE" sz="1050" kern="0" dirty="0" err="1" smtClean="0">
                <a:solidFill>
                  <a:schemeClr val="bg1"/>
                </a:solidFill>
              </a:rPr>
              <a:t>Grodde</a:t>
            </a:r>
            <a:r>
              <a:rPr lang="de-DE" sz="1050" kern="0" dirty="0" smtClean="0">
                <a:solidFill>
                  <a:schemeClr val="bg1"/>
                </a:solidFill>
              </a:rPr>
              <a:t> 2023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066" y="2895357"/>
            <a:ext cx="2924572" cy="17951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44" y="2473658"/>
            <a:ext cx="1302045" cy="21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89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Messwerte von Sensoren</a:t>
            </a:r>
            <a:endParaRPr lang="de-DE" dirty="0"/>
          </a:p>
          <a:p>
            <a:pPr lvl="1"/>
            <a:r>
              <a:rPr lang="de-DE" dirty="0"/>
              <a:t>Messwerte des Sensornetzwerkes </a:t>
            </a:r>
            <a:r>
              <a:rPr lang="de-DE" dirty="0" smtClean="0"/>
              <a:t>für </a:t>
            </a:r>
            <a:r>
              <a:rPr lang="de-DE" dirty="0"/>
              <a:t>Lufttemperatur und -feuchte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135938" y="4737100"/>
            <a:ext cx="1008062" cy="185738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2286000" y="-25988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/>
          </a:p>
        </p:txBody>
      </p:sp>
      <p:pic>
        <p:nvPicPr>
          <p:cNvPr id="12" name="Grafik 11" descr="Ein Bild, das Himmel, draußen, Gebäude enthält.&#10;&#10;Beschreibung automatisch generiert.">
            <a:extLst>
              <a:ext uri="{FF2B5EF4-FFF2-40B4-BE49-F238E27FC236}">
                <a16:creationId xmlns:a16="http://schemas.microsoft.com/office/drawing/2014/main" id="{1CE7D9C2-00F4-195B-F704-A514A2C77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49"/>
          <a:stretch/>
        </p:blipFill>
        <p:spPr>
          <a:xfrm>
            <a:off x="4355976" y="2422109"/>
            <a:ext cx="2193429" cy="2405479"/>
          </a:xfrm>
          <a:prstGeom prst="rect">
            <a:avLst/>
          </a:prstGeom>
        </p:spPr>
      </p:pic>
      <p:pic>
        <p:nvPicPr>
          <p:cNvPr id="10" name="Bild 1">
            <a:extLst>
              <a:ext uri="{FF2B5EF4-FFF2-40B4-BE49-F238E27FC236}">
                <a16:creationId xmlns:a16="http://schemas.microsoft.com/office/drawing/2014/main" id="{023D37E9-DB2D-D8BF-6FA4-43506A9102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966"/>
            <a:ext cx="3888432" cy="1574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885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">
            <a:extLst>
              <a:ext uri="{FF2B5EF4-FFF2-40B4-BE49-F238E27FC236}">
                <a16:creationId xmlns:a16="http://schemas.microsoft.com/office/drawing/2014/main" id="{023D37E9-DB2D-D8BF-6FA4-43506A910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27" y="123478"/>
            <a:ext cx="3888432" cy="157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32" y="2512414"/>
            <a:ext cx="2132524" cy="1410049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Dresden-Karte auf Basis Dienst: WMS-T</a:t>
            </a:r>
            <a:endParaRPr lang="de-DE" dirty="0"/>
          </a:p>
          <a:p>
            <a:pPr lvl="1"/>
            <a:r>
              <a:rPr lang="de-DE" sz="2400" dirty="0" smtClean="0"/>
              <a:t>für </a:t>
            </a:r>
            <a:r>
              <a:rPr lang="de-DE" sz="2400" dirty="0"/>
              <a:t>typischen </a:t>
            </a:r>
            <a:r>
              <a:rPr lang="de-DE" sz="2400" dirty="0" smtClean="0"/>
              <a:t>Sommertag – Urbaner Hitzeinseleffekt</a:t>
            </a:r>
            <a:endParaRPr lang="de-DE" sz="2400" dirty="0"/>
          </a:p>
          <a:p>
            <a:pPr lvl="1"/>
            <a:r>
              <a:rPr lang="de-DE" sz="2400" dirty="0" smtClean="0"/>
              <a:t>für </a:t>
            </a:r>
            <a:r>
              <a:rPr lang="de-DE" sz="2400" dirty="0"/>
              <a:t>Prognose bis </a:t>
            </a:r>
            <a:r>
              <a:rPr lang="de-DE" sz="2400" dirty="0" smtClean="0"/>
              <a:t>48h – Beispiel für Sommer 2023</a:t>
            </a:r>
            <a:endParaRPr lang="de-DE" sz="2400" dirty="0"/>
          </a:p>
          <a:p>
            <a:r>
              <a:rPr lang="de-DE" dirty="0" smtClean="0">
                <a:solidFill>
                  <a:srgbClr val="D2D2D2"/>
                </a:solidFill>
              </a:rPr>
              <a:t>Zonale Abfragen auf Basis API: </a:t>
            </a:r>
            <a:br>
              <a:rPr lang="de-DE" dirty="0" smtClean="0">
                <a:solidFill>
                  <a:srgbClr val="D2D2D2"/>
                </a:solidFill>
              </a:rPr>
            </a:br>
            <a:r>
              <a:rPr lang="de-DE" dirty="0" err="1" smtClean="0">
                <a:solidFill>
                  <a:srgbClr val="D2D2D2"/>
                </a:solidFill>
              </a:rPr>
              <a:t>pygeoapi</a:t>
            </a:r>
            <a:r>
              <a:rPr lang="de-DE" dirty="0" smtClean="0">
                <a:solidFill>
                  <a:srgbClr val="D2D2D2"/>
                </a:solidFill>
              </a:rPr>
              <a:t> </a:t>
            </a:r>
            <a:r>
              <a:rPr lang="de-DE" dirty="0" err="1" smtClean="0">
                <a:solidFill>
                  <a:srgbClr val="D2D2D2"/>
                </a:solidFill>
              </a:rPr>
              <a:t>rasterstats</a:t>
            </a:r>
            <a:endParaRPr lang="de-DE" dirty="0">
              <a:solidFill>
                <a:srgbClr val="D2D2D2"/>
              </a:solidFill>
            </a:endParaRPr>
          </a:p>
          <a:p>
            <a:pPr marL="342000" lvl="1" indent="0">
              <a:buNone/>
            </a:pPr>
            <a:r>
              <a:rPr lang="de-DE" dirty="0" smtClean="0">
                <a:solidFill>
                  <a:srgbClr val="D2D2D2"/>
                </a:solidFill>
              </a:rPr>
              <a:t>Hitzewerte </a:t>
            </a:r>
            <a:r>
              <a:rPr lang="de-DE" dirty="0">
                <a:solidFill>
                  <a:srgbClr val="D2D2D2"/>
                </a:solidFill>
              </a:rPr>
              <a:t>einer beliebigen Zone in Dresden </a:t>
            </a:r>
            <a:r>
              <a:rPr lang="de-DE" dirty="0" smtClean="0">
                <a:solidFill>
                  <a:srgbClr val="D2D2D2"/>
                </a:solidFill>
              </a:rPr>
              <a:t/>
            </a:r>
            <a:br>
              <a:rPr lang="de-DE" dirty="0" smtClean="0">
                <a:solidFill>
                  <a:srgbClr val="D2D2D2"/>
                </a:solidFill>
              </a:rPr>
            </a:br>
            <a:endParaRPr lang="de-DE" dirty="0" smtClean="0">
              <a:solidFill>
                <a:srgbClr val="D2D2D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135938" y="4737100"/>
            <a:ext cx="1008062" cy="185738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6660232" y="4919663"/>
            <a:ext cx="2165350" cy="184150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16</a:t>
            </a:fld>
            <a:endParaRPr dirty="0"/>
          </a:p>
        </p:txBody>
      </p:sp>
      <p:sp>
        <p:nvSpPr>
          <p:cNvPr id="8" name="Rechteck 7"/>
          <p:cNvSpPr/>
          <p:nvPr/>
        </p:nvSpPr>
        <p:spPr>
          <a:xfrm>
            <a:off x="2286000" y="-25988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00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Open Data Portal des Freistaats Sachsen (</a:t>
            </a:r>
            <a:r>
              <a:rPr lang="de-DE" dirty="0">
                <a:hlinkClick r:id="rId2"/>
              </a:rPr>
              <a:t>opendata.sachsen.de</a:t>
            </a:r>
            <a:r>
              <a:rPr lang="de-DE" dirty="0"/>
              <a:t>)</a:t>
            </a:r>
          </a:p>
          <a:p>
            <a:r>
              <a:rPr lang="de-DE" dirty="0"/>
              <a:t>Open Data Portal der Stadt Dresden (</a:t>
            </a:r>
            <a:r>
              <a:rPr lang="de-DE" dirty="0">
                <a:hlinkClick r:id="rId3"/>
              </a:rPr>
              <a:t>opendata.dresden.de/</a:t>
            </a:r>
            <a:r>
              <a:rPr lang="de-DE" dirty="0" err="1">
                <a:hlinkClick r:id="rId3"/>
              </a:rPr>
              <a:t>informationsportal</a:t>
            </a:r>
            <a:r>
              <a:rPr lang="de-DE" dirty="0">
                <a:hlinkClick r:id="rId3"/>
              </a:rPr>
              <a:t>/#</a:t>
            </a:r>
            <a:r>
              <a:rPr lang="de-DE" dirty="0" err="1">
                <a:hlinkClick r:id="rId3"/>
              </a:rPr>
              <a:t>app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mainpage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17</a:t>
            </a:fld>
            <a:endParaRPr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8326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540622" y="1527501"/>
            <a:ext cx="5831578" cy="2916456"/>
          </a:xfrm>
        </p:spPr>
        <p:txBody>
          <a:bodyPr/>
          <a:lstStyle/>
          <a:p>
            <a:r>
              <a:rPr lang="de-DE" sz="1800" b="1" dirty="0" smtClean="0"/>
              <a:t>Kaltluftverhältnisse </a:t>
            </a:r>
            <a:r>
              <a:rPr lang="de-DE" sz="1800" b="1" dirty="0"/>
              <a:t>in Strahlungsnächten</a:t>
            </a:r>
          </a:p>
          <a:p>
            <a:pPr lvl="1"/>
            <a:r>
              <a:rPr lang="de-DE" sz="1400" dirty="0" smtClean="0"/>
              <a:t>Bodennahe </a:t>
            </a:r>
            <a:r>
              <a:rPr lang="de-DE" sz="1400" dirty="0"/>
              <a:t>Kaltluftgeschwindigkeit</a:t>
            </a:r>
          </a:p>
          <a:p>
            <a:pPr lvl="1"/>
            <a:r>
              <a:rPr lang="de-DE" sz="1400" dirty="0" smtClean="0"/>
              <a:t>Spezifischer </a:t>
            </a:r>
            <a:r>
              <a:rPr lang="de-DE" sz="1400" dirty="0"/>
              <a:t>Kaltluftvolumenstrom</a:t>
            </a:r>
          </a:p>
          <a:p>
            <a:pPr lvl="1"/>
            <a:r>
              <a:rPr lang="de-DE" sz="1400" dirty="0" smtClean="0"/>
              <a:t>Kaltluftschichtdicke </a:t>
            </a:r>
            <a:r>
              <a:rPr lang="de-DE" sz="1400" dirty="0"/>
              <a:t>(Raster</a:t>
            </a:r>
            <a:r>
              <a:rPr lang="de-DE" sz="1400" dirty="0" smtClean="0"/>
              <a:t>)</a:t>
            </a:r>
            <a:endParaRPr lang="de-DE" sz="1400" dirty="0"/>
          </a:p>
          <a:p>
            <a:r>
              <a:rPr lang="de-DE" sz="1800" b="1" dirty="0"/>
              <a:t>Wind- und Durchlüftungsverhältnisse</a:t>
            </a:r>
          </a:p>
          <a:p>
            <a:pPr lvl="1"/>
            <a:r>
              <a:rPr lang="de-DE" sz="1400" dirty="0" smtClean="0"/>
              <a:t>Mittlere </a:t>
            </a:r>
            <a:r>
              <a:rPr lang="de-DE" sz="1400" dirty="0"/>
              <a:t>Windgeschwindigkeit</a:t>
            </a:r>
          </a:p>
          <a:p>
            <a:pPr lvl="1"/>
            <a:r>
              <a:rPr lang="de-DE" sz="1400" dirty="0" smtClean="0"/>
              <a:t>Mittlere </a:t>
            </a:r>
            <a:r>
              <a:rPr lang="de-DE" sz="1400" dirty="0"/>
              <a:t>Windrichtungshäufigkeitsverteilung</a:t>
            </a:r>
          </a:p>
          <a:p>
            <a:r>
              <a:rPr lang="de-DE" sz="1800" b="1" dirty="0" smtClean="0"/>
              <a:t>Fachleitbild Stadtklima Planungshinweiskarte</a:t>
            </a:r>
          </a:p>
          <a:p>
            <a:pPr marL="0" indent="0">
              <a:buNone/>
            </a:pPr>
            <a:endParaRPr lang="de-DE" sz="1800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18</a:t>
            </a:fld>
            <a:endParaRPr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Daten? </a:t>
            </a:r>
            <a:r>
              <a:rPr lang="de-DE" sz="2400" dirty="0" smtClean="0"/>
              <a:t>z.B. opendata.dresden.de</a:t>
            </a:r>
            <a:endParaRPr lang="de-DE" sz="2400" dirty="0"/>
          </a:p>
        </p:txBody>
      </p:sp>
      <p:sp>
        <p:nvSpPr>
          <p:cNvPr id="7" name="Textplatzhalter 1"/>
          <p:cNvSpPr txBox="1">
            <a:spLocks/>
          </p:cNvSpPr>
          <p:nvPr/>
        </p:nvSpPr>
        <p:spPr>
          <a:xfrm>
            <a:off x="5288050" y="1527502"/>
            <a:ext cx="8140934" cy="2916456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de-DE" sz="24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4000" indent="-3420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tabLst/>
              <a:defRPr lang="de-DE" sz="20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0260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de-DE" sz="18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680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de-DE" sz="16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7100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en-US" sz="14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 smtClean="0"/>
              <a:t>Klimafunktionskarte</a:t>
            </a:r>
          </a:p>
          <a:p>
            <a:pPr lvl="1"/>
            <a:r>
              <a:rPr lang="de-DE" sz="1400" dirty="0" smtClean="0"/>
              <a:t>Klimatope (Raster)</a:t>
            </a:r>
          </a:p>
          <a:p>
            <a:pPr lvl="1"/>
            <a:r>
              <a:rPr lang="de-DE" sz="1400" dirty="0" smtClean="0"/>
              <a:t>Luftleit- und Kaltluftabflussbahnen </a:t>
            </a:r>
            <a:br>
              <a:rPr lang="de-DE" sz="1400" dirty="0" smtClean="0"/>
            </a:br>
            <a:r>
              <a:rPr lang="de-DE" sz="1400" dirty="0" smtClean="0"/>
              <a:t>(Flächen)</a:t>
            </a:r>
          </a:p>
          <a:p>
            <a:pPr lvl="1"/>
            <a:r>
              <a:rPr lang="de-DE" sz="1400" dirty="0" smtClean="0"/>
              <a:t>Luftleit- und Kaltluftabflussbahnen </a:t>
            </a:r>
            <a:br>
              <a:rPr lang="de-DE" sz="1400" dirty="0" smtClean="0"/>
            </a:br>
            <a:r>
              <a:rPr lang="de-DE" sz="1400" dirty="0" smtClean="0"/>
              <a:t>(Fließrichtung)</a:t>
            </a:r>
          </a:p>
          <a:p>
            <a:pPr lvl="1"/>
            <a:r>
              <a:rPr lang="de-DE" sz="1400" dirty="0" smtClean="0"/>
              <a:t>Hangwinde</a:t>
            </a:r>
          </a:p>
          <a:p>
            <a:pPr lvl="1"/>
            <a:r>
              <a:rPr lang="de-DE" sz="1400" dirty="0" smtClean="0"/>
              <a:t>Grün- und Freiflächen</a:t>
            </a:r>
          </a:p>
          <a:p>
            <a:r>
              <a:rPr lang="de-DE" sz="1800" b="1" dirty="0" smtClean="0"/>
              <a:t>Gründachkartierung</a:t>
            </a:r>
          </a:p>
          <a:p>
            <a:r>
              <a:rPr lang="de-DE" sz="1800" b="1" dirty="0" smtClean="0"/>
              <a:t>Versiegelungsklassen</a:t>
            </a:r>
          </a:p>
          <a:p>
            <a:r>
              <a:rPr lang="de-DE" sz="1800" b="1" dirty="0" smtClean="0"/>
              <a:t>Kostenfreies Trinkwasser (</a:t>
            </a:r>
            <a:r>
              <a:rPr lang="de-DE" sz="1800" b="1" dirty="0" err="1" smtClean="0"/>
              <a:t>Refill</a:t>
            </a:r>
            <a:r>
              <a:rPr lang="de-DE" sz="1800" b="1" dirty="0" smtClean="0"/>
              <a:t>)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54873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Stadt ist heiß und wird öfter heiß.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175E-5BCD-4739-8CBE-4D7723B7C4A1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2</a:t>
            </a:fld>
            <a:endParaRPr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www.neustadt-ticker.de/wp-content/uploads/2022/07/2022-07-29-Alaunplatz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 b="22443"/>
          <a:stretch/>
        </p:blipFill>
        <p:spPr bwMode="auto">
          <a:xfrm>
            <a:off x="14980" y="1072138"/>
            <a:ext cx="9130061" cy="335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1"/>
          <p:cNvSpPr txBox="1">
            <a:spLocks/>
          </p:cNvSpPr>
          <p:nvPr/>
        </p:nvSpPr>
        <p:spPr bwMode="auto">
          <a:xfrm>
            <a:off x="452368" y="4030635"/>
            <a:ext cx="3528392" cy="40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778971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None/>
              <a:defRPr sz="2500" baseline="0">
                <a:solidFill>
                  <a:schemeClr val="tx1"/>
                </a:solidFill>
                <a:latin typeface="+mn-lt"/>
                <a:ea typeface="MS PGothic" pitchFamily="34" charset="-128"/>
                <a:cs typeface="Calibri" pitchFamily="34" charset="0"/>
              </a:defRPr>
            </a:lvl1pPr>
            <a:lvl2pPr marL="705670" indent="-289474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24352" indent="-278293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543033" indent="-275808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555571" indent="-391349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E897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913376" indent="-391349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E897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71180" indent="-391349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E897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28985" indent="-391349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E897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986790" indent="-391349" algn="l" defTabSz="778971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E897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100" kern="0" dirty="0" smtClean="0">
                <a:solidFill>
                  <a:schemeClr val="bg1"/>
                </a:solidFill>
              </a:rPr>
              <a:t>© Neustadt-Geflüster 2022</a:t>
            </a:r>
          </a:p>
        </p:txBody>
      </p:sp>
    </p:spTree>
    <p:extLst>
      <p:ext uri="{BB962C8B-B14F-4D97-AF65-F5344CB8AC3E}">
        <p14:creationId xmlns:p14="http://schemas.microsoft.com/office/powerpoint/2010/main" val="3296115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2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600" b="1" dirty="0"/>
              <a:t>Vielen Dank!</a:t>
            </a:r>
          </a:p>
          <a:p>
            <a:endParaRPr lang="de-DE" b="1" dirty="0"/>
          </a:p>
          <a:p>
            <a:pPr marL="0" indent="0">
              <a:buNone/>
            </a:pPr>
            <a:r>
              <a:rPr lang="de-DE" b="1" dirty="0" smtClean="0"/>
              <a:t>Kontakt</a:t>
            </a:r>
            <a:endParaRPr lang="de-DE" b="1" dirty="0"/>
          </a:p>
          <a:p>
            <a:r>
              <a:rPr lang="de-DE" dirty="0" smtClean="0"/>
              <a:t>Michael </a:t>
            </a:r>
            <a:r>
              <a:rPr lang="de-DE" dirty="0"/>
              <a:t>Anz, Smart City Manager, </a:t>
            </a:r>
            <a:r>
              <a:rPr lang="de-DE" dirty="0" smtClean="0"/>
              <a:t>LH Dresden, </a:t>
            </a:r>
            <a:br>
              <a:rPr lang="de-DE" dirty="0" smtClean="0"/>
            </a:br>
            <a:r>
              <a:rPr lang="de-DE" dirty="0" smtClean="0">
                <a:hlinkClick r:id="rId3"/>
              </a:rPr>
              <a:t>michael.anz@dresden.de</a:t>
            </a:r>
            <a:endParaRPr lang="de-DE" dirty="0" smtClean="0"/>
          </a:p>
          <a:p>
            <a:r>
              <a:rPr lang="de-DE" dirty="0" smtClean="0"/>
              <a:t>Thomas </a:t>
            </a:r>
            <a:r>
              <a:rPr lang="de-DE" dirty="0" err="1" smtClean="0"/>
              <a:t>Gründemann</a:t>
            </a:r>
            <a:r>
              <a:rPr lang="de-DE" dirty="0" smtClean="0"/>
              <a:t>, SB Open Data, Kommunale Statistikstelle</a:t>
            </a:r>
          </a:p>
          <a:p>
            <a:r>
              <a:rPr lang="de-DE" u="sng" dirty="0">
                <a:hlinkClick r:id="rId4"/>
              </a:rPr>
              <a:t>tgruendemann@dresden.de</a:t>
            </a:r>
            <a:endParaRPr lang="de-DE" dirty="0"/>
          </a:p>
        </p:txBody>
      </p:sp>
      <p:pic>
        <p:nvPicPr>
          <p:cNvPr id="6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60BF6E-9D65-41A1-A44C-32F15FD7C4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48" y="87485"/>
            <a:ext cx="1671328" cy="518111"/>
          </a:xfrm>
          <a:prstGeom prst="rect">
            <a:avLst/>
          </a:prstGeom>
        </p:spPr>
      </p:pic>
      <p:pic>
        <p:nvPicPr>
          <p:cNvPr id="9" name="9 Imagen" descr="W:\PROYECTOS LABORATORIO\05.I.82 CITYFIED\DESARROLLO\4 - Documentacion Tecnica\4.3 4.4 4.5 Disenno y Desarrollo\WP5\EU_flag_yellow_high.jp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3989" y="4794906"/>
            <a:ext cx="401697" cy="27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egnaposto piè di pagina 3"/>
          <p:cNvSpPr txBox="1">
            <a:spLocks/>
          </p:cNvSpPr>
          <p:nvPr/>
        </p:nvSpPr>
        <p:spPr>
          <a:xfrm>
            <a:off x="545685" y="4731991"/>
            <a:ext cx="2520280" cy="50198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itchFamily="34" charset="0"/>
              </a:rPr>
              <a:t>This project has received funding from the European Union’s Horizon 2020 </a:t>
            </a:r>
            <a:r>
              <a:rPr kumimoji="0" lang="it-IT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itchFamily="34" charset="0"/>
              </a:rPr>
              <a:t>research</a:t>
            </a:r>
            <a:r>
              <a:rPr kumimoji="0" lang="it-IT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itchFamily="34" charset="0"/>
              </a:rPr>
              <a:t> and innovation programme under grant agreement No 774477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1" y="4388824"/>
            <a:ext cx="1677172" cy="40608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880" y="4450041"/>
            <a:ext cx="1003268" cy="56480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9645" y="4450041"/>
            <a:ext cx="1012985" cy="10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71550"/>
            <a:ext cx="6800850" cy="30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971600" y="4363001"/>
            <a:ext cx="8140934" cy="432047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 smtClean="0"/>
              <a:t>Quelle: Umweltamt LHD 2023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3</a:t>
            </a:fld>
            <a:endParaRPr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t="11296"/>
          <a:stretch/>
        </p:blipFill>
        <p:spPr>
          <a:xfrm>
            <a:off x="827584" y="900859"/>
            <a:ext cx="6408712" cy="3596354"/>
          </a:xfrm>
          <a:prstGeom prst="rect">
            <a:avLst/>
          </a:prstGeom>
        </p:spPr>
      </p:pic>
      <p:sp>
        <p:nvSpPr>
          <p:cNvPr id="8" name="Titel 5"/>
          <p:cNvSpPr>
            <a:spLocks noGrp="1"/>
          </p:cNvSpPr>
          <p:nvPr>
            <p:ph type="title"/>
          </p:nvPr>
        </p:nvSpPr>
        <p:spPr>
          <a:xfrm>
            <a:off x="539552" y="339501"/>
            <a:ext cx="8142003" cy="1188000"/>
          </a:xfrm>
        </p:spPr>
        <p:txBody>
          <a:bodyPr/>
          <a:lstStyle/>
          <a:p>
            <a:r>
              <a:rPr lang="de-DE" sz="3200" dirty="0" smtClean="0"/>
              <a:t>1 Jahresmitteltemperatur Dresden im Klimatrend</a:t>
            </a:r>
            <a:endParaRPr lang="de-DE" sz="3200" dirty="0"/>
          </a:p>
        </p:txBody>
      </p:sp>
      <p:sp>
        <p:nvSpPr>
          <p:cNvPr id="9" name="Textplatzhalter 1"/>
          <p:cNvSpPr txBox="1">
            <a:spLocks/>
          </p:cNvSpPr>
          <p:nvPr/>
        </p:nvSpPr>
        <p:spPr>
          <a:xfrm>
            <a:off x="6444208" y="3147814"/>
            <a:ext cx="1907704" cy="432047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de-DE" sz="24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4000" indent="-3420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tabLst/>
              <a:defRPr lang="de-DE" sz="20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0260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de-DE" sz="18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680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de-DE" sz="16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710000" indent="-342900" algn="l" defTabSz="914400" rtl="0" eaLnBrk="1" latinLnBrk="0" hangingPunct="1">
              <a:spcBef>
                <a:spcPct val="20000"/>
              </a:spcBef>
              <a:buClr>
                <a:srgbClr val="FFF000"/>
              </a:buClr>
              <a:buFont typeface="Wingdings" pitchFamily="2" charset="2"/>
              <a:buChar char="n"/>
              <a:defRPr lang="en-US" sz="1400" u="none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1800" dirty="0" smtClean="0"/>
              <a:t>Prognose </a:t>
            </a:r>
            <a:r>
              <a:rPr lang="de-DE" sz="1800" dirty="0" err="1" smtClean="0"/>
              <a:t>ReKIS</a:t>
            </a:r>
            <a:r>
              <a:rPr lang="de-DE" sz="1800" dirty="0" smtClean="0"/>
              <a:t>: </a:t>
            </a:r>
            <a:br>
              <a:rPr lang="de-DE" sz="1800" dirty="0" smtClean="0"/>
            </a:br>
            <a:r>
              <a:rPr lang="de-DE" sz="1800" b="1" dirty="0" smtClean="0">
                <a:solidFill>
                  <a:srgbClr val="C00000"/>
                </a:solidFill>
              </a:rPr>
              <a:t>+ 2,6 Grad bis 2050</a:t>
            </a:r>
            <a:endParaRPr lang="de-DE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0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Wo ist das Problem?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8135938" y="4722813"/>
            <a:ext cx="1008062" cy="185737"/>
          </a:xfrm>
        </p:spPr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6660232" y="4908550"/>
            <a:ext cx="2165350" cy="184150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427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 ist betroffen?</a:t>
            </a:r>
            <a:endParaRPr lang="de-DE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Alle :)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Alte Menschen und Kleinkinder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177524" y="4629944"/>
            <a:ext cx="1008062" cy="185737"/>
          </a:xfrm>
        </p:spPr>
        <p:txBody>
          <a:bodyPr/>
          <a:lstStyle/>
          <a:p>
            <a:fld id="{2DE3903A-3C51-43FC-AB40-EB1EDD091C64}" type="datetime4">
              <a:rPr lang="de-DE" smtClean="0"/>
              <a:pPr/>
              <a:t>24. Mai 2024</a:t>
            </a:fld>
            <a:endParaRPr lang="de-DE" dirty="0"/>
          </a:p>
        </p:txBody>
      </p:sp>
      <p:pic>
        <p:nvPicPr>
          <p:cNvPr id="1034" name="Picture 10" descr="Ehrenamt: Einsatzstellen find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561" y="2639700"/>
            <a:ext cx="2751667" cy="20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pieren 16"/>
          <p:cNvGrpSpPr/>
          <p:nvPr/>
        </p:nvGrpSpPr>
        <p:grpSpPr>
          <a:xfrm>
            <a:off x="5724128" y="1211868"/>
            <a:ext cx="4314602" cy="1863938"/>
            <a:chOff x="5292079" y="1304212"/>
            <a:chExt cx="5365254" cy="2376264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79" y="1304212"/>
              <a:ext cx="4053329" cy="2376264"/>
            </a:xfrm>
            <a:prstGeom prst="rect">
              <a:avLst/>
            </a:prstGeom>
          </p:spPr>
        </p:pic>
        <p:sp>
          <p:nvSpPr>
            <p:cNvPr id="21" name="Textplatzhalter 2"/>
            <p:cNvSpPr txBox="1">
              <a:spLocks/>
            </p:cNvSpPr>
            <p:nvPr/>
          </p:nvSpPr>
          <p:spPr>
            <a:xfrm>
              <a:off x="8033482" y="1372024"/>
              <a:ext cx="2623851" cy="312487"/>
            </a:xfrm>
            <a:prstGeom prst="rect">
              <a:avLst/>
            </a:prstGeom>
          </p:spPr>
          <p:txBody>
            <a:bodyPr vert="horz" lIns="0" tIns="0" rIns="576000" bIns="0" rtlCol="0">
              <a:no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9E9A00"/>
                </a:buClr>
                <a:buSzTx/>
                <a:buFont typeface="Wingdings" pitchFamily="2" charset="2"/>
                <a:buNone/>
                <a:tabLst/>
                <a:defRPr lang="de-DE"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4000" indent="-342000" algn="l" defTabSz="914400" rtl="0" eaLnBrk="1" latinLnBrk="0" hangingPunct="1">
                <a:spcBef>
                  <a:spcPct val="20000"/>
                </a:spcBef>
                <a:buClr>
                  <a:srgbClr val="9E9A00"/>
                </a:buClr>
                <a:buFont typeface="Wingdings" pitchFamily="2" charset="2"/>
                <a:buChar char="n"/>
                <a:tabLst/>
                <a:defRPr lang="de-DE" sz="2000" kern="1200" dirty="0" smtClean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026000" indent="-342900" algn="l" defTabSz="914400" rtl="0" eaLnBrk="1" latinLnBrk="0" hangingPunct="1">
                <a:spcBef>
                  <a:spcPct val="20000"/>
                </a:spcBef>
                <a:buClr>
                  <a:srgbClr val="9E9A00"/>
                </a:buClr>
                <a:buFont typeface="Wingdings" pitchFamily="2" charset="2"/>
                <a:buChar char="n"/>
                <a:defRPr lang="de-DE" sz="1800" kern="1200" dirty="0" smtClean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368000" indent="-342900" algn="l" defTabSz="914400" rtl="0" eaLnBrk="1" latinLnBrk="0" hangingPunct="1">
                <a:spcBef>
                  <a:spcPct val="20000"/>
                </a:spcBef>
                <a:buClr>
                  <a:srgbClr val="9E9A00"/>
                </a:buClr>
                <a:buFont typeface="Wingdings" pitchFamily="2" charset="2"/>
                <a:buChar char="n"/>
                <a:defRPr lang="de-DE" sz="1600" kern="1200" dirty="0" smtClean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710000" indent="-342900" algn="l" defTabSz="914400" rtl="0" eaLnBrk="1" latinLnBrk="0" hangingPunct="1">
                <a:spcBef>
                  <a:spcPct val="20000"/>
                </a:spcBef>
                <a:buClr>
                  <a:srgbClr val="9E9A00"/>
                </a:buClr>
                <a:buFont typeface="Wingdings" pitchFamily="2" charset="2"/>
                <a:buChar char="n"/>
                <a:defRPr lang="en-US" sz="1400" kern="1200" dirty="0" smtClean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400" dirty="0" smtClean="0">
                  <a:solidFill>
                    <a:schemeClr val="bg1"/>
                  </a:solidFill>
                </a:rPr>
                <a:t>©Kita Pfiffikus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277882" y="2533350"/>
            <a:ext cx="1708572" cy="2355262"/>
            <a:chOff x="7380312" y="1682607"/>
            <a:chExt cx="2304256" cy="3577370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5"/>
            <a:srcRect l="29976" r="11671"/>
            <a:stretch/>
          </p:blipFill>
          <p:spPr>
            <a:xfrm>
              <a:off x="7380312" y="1682607"/>
              <a:ext cx="2304256" cy="3524315"/>
            </a:xfrm>
            <a:prstGeom prst="rect">
              <a:avLst/>
            </a:prstGeom>
          </p:spPr>
        </p:pic>
        <p:sp>
          <p:nvSpPr>
            <p:cNvPr id="24" name="Textplatzhalter 2"/>
            <p:cNvSpPr txBox="1">
              <a:spLocks/>
            </p:cNvSpPr>
            <p:nvPr/>
          </p:nvSpPr>
          <p:spPr>
            <a:xfrm>
              <a:off x="7452322" y="4868477"/>
              <a:ext cx="2232246" cy="391500"/>
            </a:xfrm>
            <a:prstGeom prst="rect">
              <a:avLst/>
            </a:prstGeom>
          </p:spPr>
          <p:txBody>
            <a:bodyPr vert="horz" lIns="0" tIns="0" rIns="576000" bIns="0" rtlCol="0">
              <a:no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9E9A00"/>
                </a:buClr>
                <a:buSzTx/>
                <a:buFont typeface="Wingdings" pitchFamily="2" charset="2"/>
                <a:buNone/>
                <a:tabLst/>
                <a:defRPr lang="de-DE"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4000" indent="-342000" algn="l" defTabSz="914400" rtl="0" eaLnBrk="1" latinLnBrk="0" hangingPunct="1">
                <a:spcBef>
                  <a:spcPct val="20000"/>
                </a:spcBef>
                <a:buClr>
                  <a:srgbClr val="9E9A00"/>
                </a:buClr>
                <a:buFont typeface="Wingdings" pitchFamily="2" charset="2"/>
                <a:buChar char="n"/>
                <a:tabLst/>
                <a:defRPr lang="de-DE" sz="2000" kern="1200" dirty="0" smtClean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026000" indent="-342900" algn="l" defTabSz="914400" rtl="0" eaLnBrk="1" latinLnBrk="0" hangingPunct="1">
                <a:spcBef>
                  <a:spcPct val="20000"/>
                </a:spcBef>
                <a:buClr>
                  <a:srgbClr val="9E9A00"/>
                </a:buClr>
                <a:buFont typeface="Wingdings" pitchFamily="2" charset="2"/>
                <a:buChar char="n"/>
                <a:defRPr lang="de-DE" sz="1800" kern="1200" dirty="0" smtClean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368000" indent="-342900" algn="l" defTabSz="914400" rtl="0" eaLnBrk="1" latinLnBrk="0" hangingPunct="1">
                <a:spcBef>
                  <a:spcPct val="20000"/>
                </a:spcBef>
                <a:buClr>
                  <a:srgbClr val="9E9A00"/>
                </a:buClr>
                <a:buFont typeface="Wingdings" pitchFamily="2" charset="2"/>
                <a:buChar char="n"/>
                <a:defRPr lang="de-DE" sz="1600" kern="1200" dirty="0" smtClean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710000" indent="-342900" algn="l" defTabSz="914400" rtl="0" eaLnBrk="1" latinLnBrk="0" hangingPunct="1">
                <a:spcBef>
                  <a:spcPct val="20000"/>
                </a:spcBef>
                <a:buClr>
                  <a:srgbClr val="9E9A00"/>
                </a:buClr>
                <a:buFont typeface="Wingdings" pitchFamily="2" charset="2"/>
                <a:buChar char="n"/>
                <a:defRPr lang="en-US" sz="1400" kern="1200" dirty="0" smtClean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smtClean="0">
                  <a:solidFill>
                    <a:schemeClr val="bg1"/>
                  </a:solidFill>
                </a:rPr>
                <a:t>©</a:t>
              </a:r>
              <a:r>
                <a:rPr lang="de-DE" sz="1200" dirty="0" err="1" smtClean="0">
                  <a:solidFill>
                    <a:schemeClr val="bg1"/>
                  </a:solidFill>
                </a:rPr>
                <a:t>KitaFarbenspiel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814418" y="4338795"/>
            <a:ext cx="2637810" cy="312738"/>
          </a:xfrm>
        </p:spPr>
        <p:txBody>
          <a:bodyPr/>
          <a:lstStyle/>
          <a:p>
            <a:r>
              <a:rPr lang="de-DE" sz="1400" dirty="0" smtClean="0">
                <a:solidFill>
                  <a:schemeClr val="bg1"/>
                </a:solidFill>
              </a:rPr>
              <a:t>©Alexander Raths, fotolia.com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6" name="Nach rechts gekrümmter Pfeil 25"/>
          <p:cNvSpPr/>
          <p:nvPr/>
        </p:nvSpPr>
        <p:spPr>
          <a:xfrm rot="19016151">
            <a:off x="672748" y="2636857"/>
            <a:ext cx="1584176" cy="20211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32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101442"/>
            <a:ext cx="2985334" cy="24210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 sind die Betroffenen?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175E-5BCD-4739-8CBE-4D7723B7C4A1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6</a:t>
            </a:fld>
            <a:endParaRPr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Amtsbezeichnung oder Folientitel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 smtClean="0"/>
              <a:t>Auf der Straße auf einem Platz (z.B. Postplatz)</a:t>
            </a:r>
          </a:p>
          <a:p>
            <a:pPr marL="342900" indent="-342900">
              <a:buFontTx/>
              <a:buChar char="-"/>
            </a:pPr>
            <a:r>
              <a:rPr lang="de-DE" dirty="0" smtClean="0"/>
              <a:t>In Schulen (z.B. Gymnasium </a:t>
            </a:r>
            <a:br>
              <a:rPr lang="de-DE" dirty="0" smtClean="0"/>
            </a:br>
            <a:r>
              <a:rPr lang="de-DE" dirty="0" smtClean="0"/>
              <a:t>Dresden </a:t>
            </a:r>
            <a:r>
              <a:rPr lang="de-DE" dirty="0" err="1" smtClean="0"/>
              <a:t>Pieschen</a:t>
            </a:r>
            <a:r>
              <a:rPr lang="de-DE" dirty="0" smtClean="0"/>
              <a:t>) oder Kitas</a:t>
            </a:r>
          </a:p>
          <a:p>
            <a:pPr marL="342900" indent="-342900">
              <a:buFontTx/>
              <a:buChar char="-"/>
            </a:pPr>
            <a:r>
              <a:rPr lang="de-DE" dirty="0" smtClean="0"/>
              <a:t>In Altenheimen (z.B. </a:t>
            </a:r>
            <a:br>
              <a:rPr lang="de-DE" dirty="0" smtClean="0"/>
            </a:br>
            <a:r>
              <a:rPr lang="de-DE" dirty="0" smtClean="0"/>
              <a:t>Schwanenhaus)</a:t>
            </a:r>
            <a:endParaRPr lang="de-DE" dirty="0"/>
          </a:p>
        </p:txBody>
      </p:sp>
      <p:sp>
        <p:nvSpPr>
          <p:cNvPr id="32" name="Ellipse 31"/>
          <p:cNvSpPr/>
          <p:nvPr/>
        </p:nvSpPr>
        <p:spPr>
          <a:xfrm>
            <a:off x="6190899" y="326643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6131554" y="3512782"/>
            <a:ext cx="144016" cy="1440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6336960" y="341044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4698294" y="2056007"/>
            <a:ext cx="305754" cy="286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6732240" y="1586505"/>
            <a:ext cx="301130" cy="2639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3740530" y="2861262"/>
            <a:ext cx="281857" cy="248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27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45" y="2571386"/>
            <a:ext cx="2985334" cy="24210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 sind die Betroffenen?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175E-5BCD-4739-8CBE-4D7723B7C4A1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7</a:t>
            </a:fld>
            <a:endParaRPr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Amtsbezeichnung oder Folientitel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 smtClean="0"/>
              <a:t>Auf der Straße/ Platz: spazieren</a:t>
            </a:r>
          </a:p>
          <a:p>
            <a:pPr marL="342900" indent="-342900">
              <a:buFontTx/>
              <a:buChar char="-"/>
            </a:pPr>
            <a:r>
              <a:rPr lang="de-DE" dirty="0" smtClean="0"/>
              <a:t>In Schulen: </a:t>
            </a:r>
            <a:r>
              <a:rPr lang="de-DE" dirty="0" err="1" smtClean="0"/>
              <a:t>Hofpause</a:t>
            </a:r>
            <a:r>
              <a:rPr lang="de-DE" dirty="0" smtClean="0"/>
              <a:t>/Sport</a:t>
            </a:r>
          </a:p>
          <a:p>
            <a:pPr marL="342900" indent="-342900">
              <a:buFontTx/>
              <a:buChar char="-"/>
            </a:pPr>
            <a:r>
              <a:rPr lang="de-DE" dirty="0" smtClean="0"/>
              <a:t>In Pflegeheim: Unterhaltung </a:t>
            </a:r>
            <a:br>
              <a:rPr lang="de-DE" dirty="0" smtClean="0"/>
            </a:br>
            <a:r>
              <a:rPr lang="de-DE" dirty="0" smtClean="0"/>
              <a:t>im Freien</a:t>
            </a:r>
            <a:endParaRPr lang="de-DE" dirty="0"/>
          </a:p>
        </p:txBody>
      </p:sp>
      <p:sp>
        <p:nvSpPr>
          <p:cNvPr id="23" name="Ellipse 22"/>
          <p:cNvSpPr/>
          <p:nvPr/>
        </p:nvSpPr>
        <p:spPr>
          <a:xfrm>
            <a:off x="6729288" y="373637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6669943" y="3982726"/>
            <a:ext cx="144016" cy="1440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6875349" y="388039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554343"/>
            <a:ext cx="1787899" cy="1657367"/>
          </a:xfrm>
          <a:prstGeom prst="rect">
            <a:avLst/>
          </a:prstGeom>
        </p:spPr>
      </p:pic>
      <p:sp>
        <p:nvSpPr>
          <p:cNvPr id="27" name="Ellipse 26"/>
          <p:cNvSpPr/>
          <p:nvPr/>
        </p:nvSpPr>
        <p:spPr>
          <a:xfrm>
            <a:off x="7740352" y="1105414"/>
            <a:ext cx="144016" cy="1440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337" y="1923678"/>
            <a:ext cx="1618943" cy="1481928"/>
          </a:xfrm>
          <a:prstGeom prst="rect">
            <a:avLst/>
          </a:prstGeom>
        </p:spPr>
      </p:pic>
      <p:sp>
        <p:nvSpPr>
          <p:cNvPr id="29" name="Ellipse 28"/>
          <p:cNvSpPr/>
          <p:nvPr/>
        </p:nvSpPr>
        <p:spPr>
          <a:xfrm>
            <a:off x="5436096" y="235664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6"/>
          <a:srcRect r="10751" b="19415"/>
          <a:stretch/>
        </p:blipFill>
        <p:spPr>
          <a:xfrm>
            <a:off x="2268063" y="3255001"/>
            <a:ext cx="1984376" cy="1548997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>
          <a:xfrm>
            <a:off x="2699792" y="388039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034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Hitzeinformationsstufen </a:t>
            </a:r>
            <a:br>
              <a:rPr lang="de-DE" dirty="0" smtClean="0"/>
            </a:br>
            <a:r>
              <a:rPr lang="de-DE" sz="2800" dirty="0" smtClean="0"/>
              <a:t>(</a:t>
            </a:r>
            <a:r>
              <a:rPr lang="de-DE" sz="2800" dirty="0" smtClean="0"/>
              <a:t>Lufttemperatur + Feuchte)</a:t>
            </a:r>
            <a:endParaRPr lang="de-DE" sz="2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135938" y="4737100"/>
            <a:ext cx="1008062" cy="185738"/>
          </a:xfrm>
        </p:spPr>
        <p:txBody>
          <a:bodyPr/>
          <a:lstStyle/>
          <a:p>
            <a:fld id="{19BC839A-097A-40A4-A0A4-A9B282F850D9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6978650" y="4735513"/>
            <a:ext cx="2165350" cy="184150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8</a:t>
            </a:fld>
            <a:endParaRPr dirty="0"/>
          </a:p>
        </p:txBody>
      </p:sp>
      <p:sp>
        <p:nvSpPr>
          <p:cNvPr id="8" name="Rechteck 7"/>
          <p:cNvSpPr/>
          <p:nvPr/>
        </p:nvSpPr>
        <p:spPr>
          <a:xfrm>
            <a:off x="2286000" y="-25988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/>
          <a:srcRect b="9424"/>
          <a:stretch/>
        </p:blipFill>
        <p:spPr>
          <a:xfrm>
            <a:off x="883501" y="1347613"/>
            <a:ext cx="5635816" cy="33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67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Challenge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8135938" y="4722813"/>
            <a:ext cx="1008062" cy="185737"/>
          </a:xfrm>
        </p:spPr>
        <p:txBody>
          <a:bodyPr/>
          <a:lstStyle/>
          <a:p>
            <a:fld id="{7B38A705-DFBB-4BBF-A4D7-69E481ABA260}" type="datetime4">
              <a:rPr lang="de-DE" smtClean="0"/>
              <a:t>24. Mai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6660232" y="4908550"/>
            <a:ext cx="2165350" cy="184150"/>
          </a:xfrm>
        </p:spPr>
        <p:txBody>
          <a:bodyPr/>
          <a:lstStyle/>
          <a:p>
            <a:r>
              <a:rPr lang="en-US" smtClean="0"/>
              <a:t>Folie </a:t>
            </a:r>
            <a:fld id="{01810A45-1857-4C7D-B2E6-5371A332287C}" type="slidenum">
              <a:rPr smtClean="0"/>
              <a:pPr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2325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22_LHD_Folienmaster">
  <a:themeElements>
    <a:clrScheme name="Benutzerdefiniert 2">
      <a:dk1>
        <a:srgbClr val="000000"/>
      </a:dk1>
      <a:lt1>
        <a:srgbClr val="FFFFFF"/>
      </a:lt1>
      <a:dk2>
        <a:srgbClr val="7F7F7F"/>
      </a:dk2>
      <a:lt2>
        <a:srgbClr val="FFEA00"/>
      </a:lt2>
      <a:accent1>
        <a:srgbClr val="FFEA00"/>
      </a:accent1>
      <a:accent2>
        <a:srgbClr val="DC911B"/>
      </a:accent2>
      <a:accent3>
        <a:srgbClr val="A2C037"/>
      </a:accent3>
      <a:accent4>
        <a:srgbClr val="83BEEB"/>
      </a:accent4>
      <a:accent5>
        <a:srgbClr val="910000"/>
      </a:accent5>
      <a:accent6>
        <a:srgbClr val="2296CF"/>
      </a:accent6>
      <a:hlink>
        <a:srgbClr val="83BEEB"/>
      </a:hlink>
      <a:folHlink>
        <a:srgbClr val="2296C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erspek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_2020.pptx" id="{A142EFA4-BBEB-4B48-B2AE-8AC6CCF452C9}" vid="{26D5317B-5C2B-4A9D-A662-6FBB7CFF4F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aesentation">
  <a:themeElements>
    <a:clrScheme name="LH Dresden">
      <a:dk1>
        <a:srgbClr val="000000"/>
      </a:dk1>
      <a:lt1>
        <a:srgbClr val="FFFFFF"/>
      </a:lt1>
      <a:dk2>
        <a:srgbClr val="817B14"/>
      </a:dk2>
      <a:lt2>
        <a:srgbClr val="DCDCDC"/>
      </a:lt2>
      <a:accent1>
        <a:srgbClr val="FFEB20"/>
      </a:accent1>
      <a:accent2>
        <a:srgbClr val="828381"/>
      </a:accent2>
      <a:accent3>
        <a:srgbClr val="FFFFFF"/>
      </a:accent3>
      <a:accent4>
        <a:srgbClr val="000000"/>
      </a:accent4>
      <a:accent5>
        <a:srgbClr val="FEE2AA"/>
      </a:accent5>
      <a:accent6>
        <a:srgbClr val="878787"/>
      </a:accent6>
      <a:hlink>
        <a:srgbClr val="00549F"/>
      </a:hlink>
      <a:folHlink>
        <a:srgbClr val="003C6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chemeClr val="accent1"/>
          </a:buClr>
          <a:buSzTx/>
          <a:buFont typeface="Wingdings" pitchFamily="2" charset="2"/>
          <a:buNone/>
          <a:tabLst/>
          <a:defRPr kumimoji="0" lang="de-DE" sz="3400" b="0" i="0" u="none" strike="noStrike" cap="none" normalizeH="0" baseline="0" smtClean="0">
            <a:ln>
              <a:noFill/>
            </a:ln>
            <a:solidFill>
              <a:srgbClr val="8B711C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chemeClr val="accent1"/>
          </a:buClr>
          <a:buSzTx/>
          <a:buFont typeface="Wingdings" pitchFamily="2" charset="2"/>
          <a:buNone/>
          <a:tabLst/>
          <a:defRPr kumimoji="0" lang="de-DE" sz="3400" b="0" i="0" u="none" strike="noStrike" cap="none" normalizeH="0" baseline="0" smtClean="0">
            <a:ln>
              <a:noFill/>
            </a:ln>
            <a:solidFill>
              <a:srgbClr val="8B711C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Landeshauptstadt Dresden (Bild) 1">
        <a:dk1>
          <a:srgbClr val="000000"/>
        </a:dk1>
        <a:lt1>
          <a:srgbClr val="FFFFFF"/>
        </a:lt1>
        <a:dk2>
          <a:srgbClr val="A98C23"/>
        </a:dk2>
        <a:lt2>
          <a:srgbClr val="DCDCDC"/>
        </a:lt2>
        <a:accent1>
          <a:srgbClr val="FECB0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EE2AA"/>
        </a:accent5>
        <a:accent6>
          <a:srgbClr val="878787"/>
        </a:accent6>
        <a:hlink>
          <a:srgbClr val="00549F"/>
        </a:hlink>
        <a:folHlink>
          <a:srgbClr val="003C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PowerPoint_Praesentation_LHD_2020</Template>
  <TotalTime>0</TotalTime>
  <Words>941</Words>
  <Application>Microsoft Office PowerPoint</Application>
  <PresentationFormat>Bildschirmpräsentation (16:9)</PresentationFormat>
  <Paragraphs>150</Paragraphs>
  <Slides>24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24</vt:i4>
      </vt:variant>
    </vt:vector>
  </HeadingPairs>
  <TitlesOfParts>
    <vt:vector size="39" baseType="lpstr">
      <vt:lpstr>MS PGothic</vt:lpstr>
      <vt:lpstr>MS PGothic</vt:lpstr>
      <vt:lpstr>Arial</vt:lpstr>
      <vt:lpstr>Arial Narrow</vt:lpstr>
      <vt:lpstr>Calibri</vt:lpstr>
      <vt:lpstr>Calibri Light</vt:lpstr>
      <vt:lpstr>Garamond</vt:lpstr>
      <vt:lpstr>Pastelaria</vt:lpstr>
      <vt:lpstr>Source Sans Pro</vt:lpstr>
      <vt:lpstr>Systemschrift Normal</vt:lpstr>
      <vt:lpstr>Wingdings</vt:lpstr>
      <vt:lpstr>2022_LHD_Folienmaster</vt:lpstr>
      <vt:lpstr>Office Theme</vt:lpstr>
      <vt:lpstr>praesentation</vt:lpstr>
      <vt:lpstr>Office</vt:lpstr>
      <vt:lpstr>PowerPoint-Präsentation</vt:lpstr>
      <vt:lpstr>Die Stadt ist heiß und wird öfter heiß.</vt:lpstr>
      <vt:lpstr>1 Jahresmitteltemperatur Dresden im Klimatrend</vt:lpstr>
      <vt:lpstr>Wo ist das Problem?</vt:lpstr>
      <vt:lpstr>Wer ist betroffen?</vt:lpstr>
      <vt:lpstr>Wo sind die Betroffenen?</vt:lpstr>
      <vt:lpstr>Wo sind die Betroffenen?</vt:lpstr>
      <vt:lpstr>Hitzeinformationsstufen  (Lufttemperatur + Feuchte)</vt:lpstr>
      <vt:lpstr>Challenge</vt:lpstr>
      <vt:lpstr>Challenge</vt:lpstr>
      <vt:lpstr>Aktuell: Wetterdienste, Klimafunktionskarte</vt:lpstr>
      <vt:lpstr>Aktuell</vt:lpstr>
      <vt:lpstr>Daten?</vt:lpstr>
      <vt:lpstr>Daten?  Sensor-Netzwerk</vt:lpstr>
      <vt:lpstr>Daten?</vt:lpstr>
      <vt:lpstr>Daten?</vt:lpstr>
      <vt:lpstr>Daten?</vt:lpstr>
      <vt:lpstr>Daten? z.B. opendata.dresden.de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LHD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Eberth, Julia</dc:creator>
  <cp:lastModifiedBy>Anz, Michael</cp:lastModifiedBy>
  <cp:revision>243</cp:revision>
  <cp:lastPrinted>2023-04-03T09:41:00Z</cp:lastPrinted>
  <dcterms:created xsi:type="dcterms:W3CDTF">2021-12-03T07:51:51Z</dcterms:created>
  <dcterms:modified xsi:type="dcterms:W3CDTF">2024-05-24T10:44:26Z</dcterms:modified>
</cp:coreProperties>
</file>